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5"/>
  </p:sldMasterIdLst>
  <p:notesMasterIdLst>
    <p:notesMasterId r:id="rId22"/>
  </p:notesMasterIdLst>
  <p:handoutMasterIdLst>
    <p:handoutMasterId r:id="rId23"/>
  </p:handoutMasterIdLst>
  <p:sldIdLst>
    <p:sldId id="314" r:id="rId6"/>
    <p:sldId id="316" r:id="rId7"/>
    <p:sldId id="283" r:id="rId8"/>
    <p:sldId id="303" r:id="rId9"/>
    <p:sldId id="323" r:id="rId10"/>
    <p:sldId id="319" r:id="rId11"/>
    <p:sldId id="324" r:id="rId12"/>
    <p:sldId id="304" r:id="rId13"/>
    <p:sldId id="305" r:id="rId14"/>
    <p:sldId id="306" r:id="rId15"/>
    <p:sldId id="307" r:id="rId16"/>
    <p:sldId id="308" r:id="rId17"/>
    <p:sldId id="309" r:id="rId18"/>
    <p:sldId id="310" r:id="rId19"/>
    <p:sldId id="311" r:id="rId20"/>
    <p:sldId id="315" r:id="rId21"/>
  </p:sldIdLst>
  <p:sldSz cx="9906000" cy="6858000" type="A4"/>
  <p:notesSz cx="6858000" cy="9144000"/>
  <p:defaultTextStyle>
    <a:defPPr>
      <a:defRPr lang="zh-TW"/>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6600"/>
    <a:srgbClr val="334B88"/>
    <a:srgbClr val="08014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59" autoAdjust="0"/>
    <p:restoredTop sz="94744" autoAdjust="0"/>
  </p:normalViewPr>
  <p:slideViewPr>
    <p:cSldViewPr snapToGrid="0" snapToObjects="1">
      <p:cViewPr varScale="1">
        <p:scale>
          <a:sx n="69" d="100"/>
          <a:sy n="69" d="100"/>
        </p:scale>
        <p:origin x="1290" y="66"/>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BC71CA-6E23-49F3-9772-20083909BFDC}" type="doc">
      <dgm:prSet loTypeId="urn:microsoft.com/office/officeart/2005/8/layout/process5" loCatId="process" qsTypeId="urn:microsoft.com/office/officeart/2005/8/quickstyle/simple1" qsCatId="simple" csTypeId="urn:microsoft.com/office/officeart/2005/8/colors/colorful2" csCatId="colorful" phldr="1"/>
      <dgm:spPr/>
      <dgm:t>
        <a:bodyPr/>
        <a:lstStyle/>
        <a:p>
          <a:endParaRPr lang="zh-TW" altLang="en-US"/>
        </a:p>
      </dgm:t>
    </dgm:pt>
    <dgm:pt modelId="{59B8056A-E0B7-4809-8FA8-B72AFE281936}">
      <dgm:prSet phldrT="[文字]"/>
      <dgm:spPr/>
      <dgm:t>
        <a:bodyPr/>
        <a:lstStyle/>
        <a:p>
          <a:r>
            <a:rPr lang="zh-TW" altLang="en-US" dirty="0" smtClean="0">
              <a:latin typeface="+mj-ea"/>
              <a:ea typeface="+mj-ea"/>
            </a:rPr>
            <a:t>點選</a:t>
          </a:r>
          <a:r>
            <a:rPr lang="en-US" altLang="zh-TW" dirty="0" smtClean="0">
              <a:latin typeface="+mj-ea"/>
              <a:ea typeface="+mj-ea"/>
            </a:rPr>
            <a:t/>
          </a:r>
          <a:br>
            <a:rPr lang="en-US" altLang="zh-TW" dirty="0" smtClean="0">
              <a:latin typeface="+mj-ea"/>
              <a:ea typeface="+mj-ea"/>
            </a:rPr>
          </a:br>
          <a:r>
            <a:rPr lang="zh-TW" altLang="en-US" b="1" dirty="0" smtClean="0">
              <a:solidFill>
                <a:srgbClr val="334B88"/>
              </a:solidFill>
              <a:latin typeface="+mj-ea"/>
              <a:ea typeface="+mj-ea"/>
            </a:rPr>
            <a:t>我要報名</a:t>
          </a:r>
          <a:endParaRPr lang="zh-TW" altLang="en-US" b="1" dirty="0">
            <a:solidFill>
              <a:srgbClr val="334B88"/>
            </a:solidFill>
            <a:latin typeface="+mj-ea"/>
            <a:ea typeface="+mj-ea"/>
          </a:endParaRPr>
        </a:p>
      </dgm:t>
    </dgm:pt>
    <dgm:pt modelId="{672412A7-C3AC-494C-8CDE-94C6FD24E44A}" type="parTrans" cxnId="{544B1202-B164-4909-A79C-DCC99449A44F}">
      <dgm:prSet/>
      <dgm:spPr/>
      <dgm:t>
        <a:bodyPr/>
        <a:lstStyle/>
        <a:p>
          <a:endParaRPr lang="zh-TW" altLang="en-US">
            <a:latin typeface="+mj-ea"/>
            <a:ea typeface="+mj-ea"/>
          </a:endParaRPr>
        </a:p>
      </dgm:t>
    </dgm:pt>
    <dgm:pt modelId="{8714A6AB-352F-4131-B275-28369D4CA729}" type="sibTrans" cxnId="{544B1202-B164-4909-A79C-DCC99449A44F}">
      <dgm:prSet/>
      <dgm:spPr/>
      <dgm:t>
        <a:bodyPr/>
        <a:lstStyle/>
        <a:p>
          <a:endParaRPr lang="zh-TW" altLang="en-US">
            <a:latin typeface="+mj-ea"/>
            <a:ea typeface="+mj-ea"/>
          </a:endParaRPr>
        </a:p>
      </dgm:t>
    </dgm:pt>
    <dgm:pt modelId="{73AFE28F-FF25-4624-BFEE-0682AAFB917C}">
      <dgm:prSet phldrT="[文字]"/>
      <dgm:spPr/>
      <dgm:t>
        <a:bodyPr/>
        <a:lstStyle/>
        <a:p>
          <a:r>
            <a:rPr lang="zh-TW" altLang="en-US" dirty="0" smtClean="0">
              <a:latin typeface="+mj-ea"/>
              <a:ea typeface="+mj-ea"/>
            </a:rPr>
            <a:t>填寫並儲存   履歷資料</a:t>
          </a:r>
          <a:endParaRPr lang="zh-TW" altLang="en-US" b="1" dirty="0">
            <a:solidFill>
              <a:srgbClr val="334B88"/>
            </a:solidFill>
            <a:latin typeface="+mj-ea"/>
            <a:ea typeface="+mj-ea"/>
          </a:endParaRPr>
        </a:p>
      </dgm:t>
    </dgm:pt>
    <dgm:pt modelId="{A21C5785-6DD3-4D82-A6DE-A31B0DCC11C5}" type="parTrans" cxnId="{17C5866E-F5C3-4467-BB87-741DA8D9BB60}">
      <dgm:prSet/>
      <dgm:spPr/>
      <dgm:t>
        <a:bodyPr/>
        <a:lstStyle/>
        <a:p>
          <a:endParaRPr lang="zh-TW" altLang="en-US">
            <a:latin typeface="+mj-ea"/>
            <a:ea typeface="+mj-ea"/>
          </a:endParaRPr>
        </a:p>
      </dgm:t>
    </dgm:pt>
    <dgm:pt modelId="{4F490576-C245-408E-850F-684939E383EA}" type="sibTrans" cxnId="{17C5866E-F5C3-4467-BB87-741DA8D9BB60}">
      <dgm:prSet/>
      <dgm:spPr/>
      <dgm:t>
        <a:bodyPr/>
        <a:lstStyle/>
        <a:p>
          <a:endParaRPr lang="zh-TW" altLang="en-US">
            <a:latin typeface="+mj-ea"/>
            <a:ea typeface="+mj-ea"/>
          </a:endParaRPr>
        </a:p>
      </dgm:t>
    </dgm:pt>
    <dgm:pt modelId="{51A173B7-F7E9-40EF-8DC3-064BBC704169}">
      <dgm:prSet/>
      <dgm:spPr/>
      <dgm:t>
        <a:bodyPr/>
        <a:lstStyle/>
        <a:p>
          <a:r>
            <a:rPr lang="zh-TW" altLang="en-US" dirty="0" smtClean="0">
              <a:latin typeface="+mj-ea"/>
              <a:ea typeface="+mj-ea"/>
            </a:rPr>
            <a:t>勾選</a:t>
          </a:r>
          <a:r>
            <a:rPr lang="en-US" altLang="zh-TW" dirty="0" smtClean="0">
              <a:latin typeface="+mj-ea"/>
              <a:ea typeface="+mj-ea"/>
            </a:rPr>
            <a:t/>
          </a:r>
          <a:br>
            <a:rPr lang="en-US" altLang="zh-TW" dirty="0" smtClean="0">
              <a:latin typeface="+mj-ea"/>
              <a:ea typeface="+mj-ea"/>
            </a:rPr>
          </a:br>
          <a:r>
            <a:rPr lang="zh-TW" altLang="en-US" b="1" dirty="0" smtClean="0">
              <a:solidFill>
                <a:srgbClr val="334B88"/>
              </a:solidFill>
              <a:latin typeface="+mj-ea"/>
              <a:ea typeface="+mj-ea"/>
            </a:rPr>
            <a:t>個資同意書</a:t>
          </a:r>
          <a:endParaRPr lang="zh-TW" altLang="en-US" b="1" dirty="0">
            <a:solidFill>
              <a:srgbClr val="334B88"/>
            </a:solidFill>
            <a:latin typeface="+mj-ea"/>
            <a:ea typeface="+mj-ea"/>
          </a:endParaRPr>
        </a:p>
      </dgm:t>
    </dgm:pt>
    <dgm:pt modelId="{A79A05F3-097D-4CC6-A690-892FB911BEB2}" type="parTrans" cxnId="{528EB263-F9F1-401C-9A30-641029F00606}">
      <dgm:prSet/>
      <dgm:spPr/>
      <dgm:t>
        <a:bodyPr/>
        <a:lstStyle/>
        <a:p>
          <a:endParaRPr lang="zh-TW" altLang="en-US">
            <a:latin typeface="+mj-ea"/>
            <a:ea typeface="+mj-ea"/>
          </a:endParaRPr>
        </a:p>
      </dgm:t>
    </dgm:pt>
    <dgm:pt modelId="{521AD32A-0596-4D98-BACB-1D60FEC1F210}" type="sibTrans" cxnId="{528EB263-F9F1-401C-9A30-641029F00606}">
      <dgm:prSet/>
      <dgm:spPr/>
      <dgm:t>
        <a:bodyPr/>
        <a:lstStyle/>
        <a:p>
          <a:endParaRPr lang="zh-TW" altLang="en-US">
            <a:latin typeface="+mj-ea"/>
            <a:ea typeface="+mj-ea"/>
          </a:endParaRPr>
        </a:p>
      </dgm:t>
    </dgm:pt>
    <dgm:pt modelId="{AE0ADCE3-0807-422A-8D3D-583117EB46F1}">
      <dgm:prSet/>
      <dgm:spPr/>
      <dgm:t>
        <a:bodyPr/>
        <a:lstStyle/>
        <a:p>
          <a:pPr algn="ctr"/>
          <a:r>
            <a:rPr lang="zh-TW" altLang="en-US" dirty="0" smtClean="0">
              <a:latin typeface="+mj-ea"/>
              <a:ea typeface="+mj-ea"/>
            </a:rPr>
            <a:t>於履歷總覽   </a:t>
          </a:r>
          <a:r>
            <a:rPr lang="zh-TW" altLang="en-US" b="1" dirty="0" smtClean="0">
              <a:solidFill>
                <a:srgbClr val="334B88"/>
              </a:solidFill>
              <a:latin typeface="+mj-ea"/>
              <a:ea typeface="+mj-ea"/>
            </a:rPr>
            <a:t>新增履歷</a:t>
          </a:r>
          <a:endParaRPr lang="zh-TW" altLang="en-US" dirty="0">
            <a:latin typeface="+mj-ea"/>
            <a:ea typeface="+mj-ea"/>
          </a:endParaRPr>
        </a:p>
      </dgm:t>
    </dgm:pt>
    <dgm:pt modelId="{6598C4FA-8EB2-4B14-982E-195333D7CD5F}" type="parTrans" cxnId="{63E310B9-FE53-4213-955B-902DDEFBAE75}">
      <dgm:prSet/>
      <dgm:spPr/>
      <dgm:t>
        <a:bodyPr/>
        <a:lstStyle/>
        <a:p>
          <a:endParaRPr lang="zh-TW" altLang="en-US">
            <a:latin typeface="+mj-ea"/>
            <a:ea typeface="+mj-ea"/>
          </a:endParaRPr>
        </a:p>
      </dgm:t>
    </dgm:pt>
    <dgm:pt modelId="{99DB96D7-9D69-4939-96DF-265B6CE698EA}" type="sibTrans" cxnId="{63E310B9-FE53-4213-955B-902DDEFBAE75}">
      <dgm:prSet/>
      <dgm:spPr/>
      <dgm:t>
        <a:bodyPr/>
        <a:lstStyle/>
        <a:p>
          <a:endParaRPr lang="zh-TW" altLang="en-US">
            <a:latin typeface="+mj-ea"/>
            <a:ea typeface="+mj-ea"/>
          </a:endParaRPr>
        </a:p>
      </dgm:t>
    </dgm:pt>
    <dgm:pt modelId="{B891F9DD-29F7-4E3C-9CA0-475BADA91BF3}">
      <dgm:prSet/>
      <dgm:spPr/>
      <dgm:t>
        <a:bodyPr/>
        <a:lstStyle/>
        <a:p>
          <a:pPr algn="ctr"/>
          <a:r>
            <a:rPr lang="zh-TW" altLang="en-US" dirty="0" smtClean="0">
              <a:latin typeface="+mj-ea"/>
              <a:ea typeface="+mj-ea"/>
            </a:rPr>
            <a:t>加入／登入</a:t>
          </a:r>
          <a:r>
            <a:rPr lang="en-US" altLang="zh-TW" dirty="0" smtClean="0">
              <a:latin typeface="+mj-ea"/>
              <a:ea typeface="+mj-ea"/>
            </a:rPr>
            <a:t/>
          </a:r>
          <a:br>
            <a:rPr lang="en-US" altLang="zh-TW" dirty="0" smtClean="0">
              <a:latin typeface="+mj-ea"/>
              <a:ea typeface="+mj-ea"/>
            </a:rPr>
          </a:br>
          <a:r>
            <a:rPr lang="en-US" altLang="zh-TW" b="1" dirty="0" smtClean="0">
              <a:solidFill>
                <a:srgbClr val="334B88"/>
              </a:solidFill>
              <a:latin typeface="+mj-ea"/>
              <a:ea typeface="+mj-ea"/>
            </a:rPr>
            <a:t>1111</a:t>
          </a:r>
          <a:r>
            <a:rPr lang="zh-TW" altLang="en-US" b="1" dirty="0" smtClean="0">
              <a:solidFill>
                <a:srgbClr val="334B88"/>
              </a:solidFill>
              <a:latin typeface="+mj-ea"/>
              <a:ea typeface="+mj-ea"/>
            </a:rPr>
            <a:t>會員</a:t>
          </a:r>
          <a:endParaRPr lang="zh-TW" altLang="en-US" b="1" dirty="0">
            <a:solidFill>
              <a:srgbClr val="334B88"/>
            </a:solidFill>
            <a:latin typeface="+mj-ea"/>
            <a:ea typeface="+mj-ea"/>
          </a:endParaRPr>
        </a:p>
      </dgm:t>
    </dgm:pt>
    <dgm:pt modelId="{B2C251CB-D4CB-4E9D-8E49-636E568F52FE}" type="parTrans" cxnId="{1FFBA0A6-48DC-4F5D-AE58-8A21E88CEC26}">
      <dgm:prSet/>
      <dgm:spPr/>
      <dgm:t>
        <a:bodyPr/>
        <a:lstStyle/>
        <a:p>
          <a:endParaRPr lang="zh-TW" altLang="en-US"/>
        </a:p>
      </dgm:t>
    </dgm:pt>
    <dgm:pt modelId="{A47632CB-841D-43F2-A6CE-AB191DA14687}" type="sibTrans" cxnId="{1FFBA0A6-48DC-4F5D-AE58-8A21E88CEC26}">
      <dgm:prSet/>
      <dgm:spPr/>
      <dgm:t>
        <a:bodyPr/>
        <a:lstStyle/>
        <a:p>
          <a:endParaRPr lang="zh-TW" altLang="en-US"/>
        </a:p>
      </dgm:t>
    </dgm:pt>
    <dgm:pt modelId="{05C3E129-3CAF-4370-86BE-A6666C777101}">
      <dgm:prSet/>
      <dgm:spPr/>
      <dgm:t>
        <a:bodyPr/>
        <a:lstStyle/>
        <a:p>
          <a:r>
            <a:rPr lang="zh-TW" altLang="en-US" dirty="0" smtClean="0">
              <a:latin typeface="+mj-ea"/>
              <a:ea typeface="+mj-ea"/>
            </a:rPr>
            <a:t>完成報名</a:t>
          </a:r>
          <a:endParaRPr lang="zh-TW" altLang="en-US" dirty="0"/>
        </a:p>
      </dgm:t>
    </dgm:pt>
    <dgm:pt modelId="{0FFDC24D-9E16-4684-9F2B-DC5A71CB6137}" type="parTrans" cxnId="{D3FE9521-FED6-45DE-A191-D13BFFABEB3D}">
      <dgm:prSet/>
      <dgm:spPr/>
      <dgm:t>
        <a:bodyPr/>
        <a:lstStyle/>
        <a:p>
          <a:endParaRPr lang="zh-TW" altLang="en-US"/>
        </a:p>
      </dgm:t>
    </dgm:pt>
    <dgm:pt modelId="{40950D07-2ABF-4C02-80B2-5D94DDAAEFE1}" type="sibTrans" cxnId="{D3FE9521-FED6-45DE-A191-D13BFFABEB3D}">
      <dgm:prSet/>
      <dgm:spPr/>
      <dgm:t>
        <a:bodyPr/>
        <a:lstStyle/>
        <a:p>
          <a:endParaRPr lang="zh-TW" altLang="en-US"/>
        </a:p>
      </dgm:t>
    </dgm:pt>
    <dgm:pt modelId="{D17DF3E0-44BF-4BBD-8BF7-7A203D1A29D9}" type="pres">
      <dgm:prSet presAssocID="{00BC71CA-6E23-49F3-9772-20083909BFDC}" presName="diagram" presStyleCnt="0">
        <dgm:presLayoutVars>
          <dgm:dir/>
          <dgm:resizeHandles val="exact"/>
        </dgm:presLayoutVars>
      </dgm:prSet>
      <dgm:spPr/>
      <dgm:t>
        <a:bodyPr/>
        <a:lstStyle/>
        <a:p>
          <a:endParaRPr lang="zh-TW" altLang="en-US"/>
        </a:p>
      </dgm:t>
    </dgm:pt>
    <dgm:pt modelId="{74619B5C-6B10-438B-ACC2-DED88F4A0ED8}" type="pres">
      <dgm:prSet presAssocID="{59B8056A-E0B7-4809-8FA8-B72AFE281936}" presName="node" presStyleLbl="node1" presStyleIdx="0" presStyleCnt="6">
        <dgm:presLayoutVars>
          <dgm:bulletEnabled val="1"/>
        </dgm:presLayoutVars>
      </dgm:prSet>
      <dgm:spPr/>
      <dgm:t>
        <a:bodyPr/>
        <a:lstStyle/>
        <a:p>
          <a:endParaRPr lang="zh-TW" altLang="en-US"/>
        </a:p>
      </dgm:t>
    </dgm:pt>
    <dgm:pt modelId="{62B3B81F-F162-48EE-858E-FE8DCF62CF7B}" type="pres">
      <dgm:prSet presAssocID="{8714A6AB-352F-4131-B275-28369D4CA729}" presName="sibTrans" presStyleLbl="sibTrans2D1" presStyleIdx="0" presStyleCnt="5"/>
      <dgm:spPr/>
      <dgm:t>
        <a:bodyPr/>
        <a:lstStyle/>
        <a:p>
          <a:endParaRPr lang="zh-TW" altLang="en-US"/>
        </a:p>
      </dgm:t>
    </dgm:pt>
    <dgm:pt modelId="{579BEC29-8637-4C07-9CDE-CA2379A24E1F}" type="pres">
      <dgm:prSet presAssocID="{8714A6AB-352F-4131-B275-28369D4CA729}" presName="connectorText" presStyleLbl="sibTrans2D1" presStyleIdx="0" presStyleCnt="5"/>
      <dgm:spPr/>
      <dgm:t>
        <a:bodyPr/>
        <a:lstStyle/>
        <a:p>
          <a:endParaRPr lang="zh-TW" altLang="en-US"/>
        </a:p>
      </dgm:t>
    </dgm:pt>
    <dgm:pt modelId="{4DA23B91-83C6-4E12-810A-980B5248FC5B}" type="pres">
      <dgm:prSet presAssocID="{B891F9DD-29F7-4E3C-9CA0-475BADA91BF3}" presName="node" presStyleLbl="node1" presStyleIdx="1" presStyleCnt="6">
        <dgm:presLayoutVars>
          <dgm:bulletEnabled val="1"/>
        </dgm:presLayoutVars>
      </dgm:prSet>
      <dgm:spPr/>
      <dgm:t>
        <a:bodyPr/>
        <a:lstStyle/>
        <a:p>
          <a:endParaRPr lang="zh-TW" altLang="en-US"/>
        </a:p>
      </dgm:t>
    </dgm:pt>
    <dgm:pt modelId="{341EB1E7-5F80-4430-8A5F-FD196DA0B576}" type="pres">
      <dgm:prSet presAssocID="{A47632CB-841D-43F2-A6CE-AB191DA14687}" presName="sibTrans" presStyleLbl="sibTrans2D1" presStyleIdx="1" presStyleCnt="5"/>
      <dgm:spPr/>
      <dgm:t>
        <a:bodyPr/>
        <a:lstStyle/>
        <a:p>
          <a:endParaRPr lang="zh-TW" altLang="en-US"/>
        </a:p>
      </dgm:t>
    </dgm:pt>
    <dgm:pt modelId="{ED64CC77-BAF9-40B2-A40B-26668D281E7A}" type="pres">
      <dgm:prSet presAssocID="{A47632CB-841D-43F2-A6CE-AB191DA14687}" presName="connectorText" presStyleLbl="sibTrans2D1" presStyleIdx="1" presStyleCnt="5"/>
      <dgm:spPr/>
      <dgm:t>
        <a:bodyPr/>
        <a:lstStyle/>
        <a:p>
          <a:endParaRPr lang="zh-TW" altLang="en-US"/>
        </a:p>
      </dgm:t>
    </dgm:pt>
    <dgm:pt modelId="{DDA28BC9-F275-4079-AF73-0C9E551B3137}" type="pres">
      <dgm:prSet presAssocID="{51A173B7-F7E9-40EF-8DC3-064BBC704169}" presName="node" presStyleLbl="node1" presStyleIdx="2" presStyleCnt="6">
        <dgm:presLayoutVars>
          <dgm:bulletEnabled val="1"/>
        </dgm:presLayoutVars>
      </dgm:prSet>
      <dgm:spPr/>
      <dgm:t>
        <a:bodyPr/>
        <a:lstStyle/>
        <a:p>
          <a:endParaRPr lang="zh-TW" altLang="en-US"/>
        </a:p>
      </dgm:t>
    </dgm:pt>
    <dgm:pt modelId="{0C86A2CD-F194-4846-B3AE-13DC3CCBC5ED}" type="pres">
      <dgm:prSet presAssocID="{521AD32A-0596-4D98-BACB-1D60FEC1F210}" presName="sibTrans" presStyleLbl="sibTrans2D1" presStyleIdx="2" presStyleCnt="5"/>
      <dgm:spPr/>
      <dgm:t>
        <a:bodyPr/>
        <a:lstStyle/>
        <a:p>
          <a:endParaRPr lang="zh-TW" altLang="en-US"/>
        </a:p>
      </dgm:t>
    </dgm:pt>
    <dgm:pt modelId="{60C343DE-BE2E-4ED7-B12F-701A5FABB2B3}" type="pres">
      <dgm:prSet presAssocID="{521AD32A-0596-4D98-BACB-1D60FEC1F210}" presName="connectorText" presStyleLbl="sibTrans2D1" presStyleIdx="2" presStyleCnt="5"/>
      <dgm:spPr/>
      <dgm:t>
        <a:bodyPr/>
        <a:lstStyle/>
        <a:p>
          <a:endParaRPr lang="zh-TW" altLang="en-US"/>
        </a:p>
      </dgm:t>
    </dgm:pt>
    <dgm:pt modelId="{EACBF258-6063-4C54-8625-7F1FC4F5DC6F}" type="pres">
      <dgm:prSet presAssocID="{AE0ADCE3-0807-422A-8D3D-583117EB46F1}" presName="node" presStyleLbl="node1" presStyleIdx="3" presStyleCnt="6">
        <dgm:presLayoutVars>
          <dgm:bulletEnabled val="1"/>
        </dgm:presLayoutVars>
      </dgm:prSet>
      <dgm:spPr/>
      <dgm:t>
        <a:bodyPr/>
        <a:lstStyle/>
        <a:p>
          <a:endParaRPr lang="zh-TW" altLang="en-US"/>
        </a:p>
      </dgm:t>
    </dgm:pt>
    <dgm:pt modelId="{05B4B108-3D01-4A01-B643-817A428BEDE9}" type="pres">
      <dgm:prSet presAssocID="{99DB96D7-9D69-4939-96DF-265B6CE698EA}" presName="sibTrans" presStyleLbl="sibTrans2D1" presStyleIdx="3" presStyleCnt="5"/>
      <dgm:spPr/>
      <dgm:t>
        <a:bodyPr/>
        <a:lstStyle/>
        <a:p>
          <a:endParaRPr lang="zh-TW" altLang="en-US"/>
        </a:p>
      </dgm:t>
    </dgm:pt>
    <dgm:pt modelId="{D6E73ACC-5A90-4278-9EF4-652B554D1DA1}" type="pres">
      <dgm:prSet presAssocID="{99DB96D7-9D69-4939-96DF-265B6CE698EA}" presName="connectorText" presStyleLbl="sibTrans2D1" presStyleIdx="3" presStyleCnt="5"/>
      <dgm:spPr/>
      <dgm:t>
        <a:bodyPr/>
        <a:lstStyle/>
        <a:p>
          <a:endParaRPr lang="zh-TW" altLang="en-US"/>
        </a:p>
      </dgm:t>
    </dgm:pt>
    <dgm:pt modelId="{7A744A96-821F-4011-A15E-0D8B9C0EFAD6}" type="pres">
      <dgm:prSet presAssocID="{73AFE28F-FF25-4624-BFEE-0682AAFB917C}" presName="node" presStyleLbl="node1" presStyleIdx="4" presStyleCnt="6">
        <dgm:presLayoutVars>
          <dgm:bulletEnabled val="1"/>
        </dgm:presLayoutVars>
      </dgm:prSet>
      <dgm:spPr/>
      <dgm:t>
        <a:bodyPr/>
        <a:lstStyle/>
        <a:p>
          <a:endParaRPr lang="zh-TW" altLang="en-US"/>
        </a:p>
      </dgm:t>
    </dgm:pt>
    <dgm:pt modelId="{98777680-648A-4736-8794-B75A180384AD}" type="pres">
      <dgm:prSet presAssocID="{4F490576-C245-408E-850F-684939E383EA}" presName="sibTrans" presStyleLbl="sibTrans2D1" presStyleIdx="4" presStyleCnt="5"/>
      <dgm:spPr/>
      <dgm:t>
        <a:bodyPr/>
        <a:lstStyle/>
        <a:p>
          <a:endParaRPr lang="zh-TW" altLang="en-US"/>
        </a:p>
      </dgm:t>
    </dgm:pt>
    <dgm:pt modelId="{8CFBC95F-EB1C-4E69-9AA2-82965406E938}" type="pres">
      <dgm:prSet presAssocID="{4F490576-C245-408E-850F-684939E383EA}" presName="connectorText" presStyleLbl="sibTrans2D1" presStyleIdx="4" presStyleCnt="5"/>
      <dgm:spPr/>
      <dgm:t>
        <a:bodyPr/>
        <a:lstStyle/>
        <a:p>
          <a:endParaRPr lang="zh-TW" altLang="en-US"/>
        </a:p>
      </dgm:t>
    </dgm:pt>
    <dgm:pt modelId="{8B9A7139-6764-40E6-826A-1F339213C02A}" type="pres">
      <dgm:prSet presAssocID="{05C3E129-3CAF-4370-86BE-A6666C777101}" presName="node" presStyleLbl="node1" presStyleIdx="5" presStyleCnt="6">
        <dgm:presLayoutVars>
          <dgm:bulletEnabled val="1"/>
        </dgm:presLayoutVars>
      </dgm:prSet>
      <dgm:spPr/>
      <dgm:t>
        <a:bodyPr/>
        <a:lstStyle/>
        <a:p>
          <a:endParaRPr lang="zh-TW" altLang="en-US"/>
        </a:p>
      </dgm:t>
    </dgm:pt>
  </dgm:ptLst>
  <dgm:cxnLst>
    <dgm:cxn modelId="{1FFBA0A6-48DC-4F5D-AE58-8A21E88CEC26}" srcId="{00BC71CA-6E23-49F3-9772-20083909BFDC}" destId="{B891F9DD-29F7-4E3C-9CA0-475BADA91BF3}" srcOrd="1" destOrd="0" parTransId="{B2C251CB-D4CB-4E9D-8E49-636E568F52FE}" sibTransId="{A47632CB-841D-43F2-A6CE-AB191DA14687}"/>
    <dgm:cxn modelId="{54C3D614-5952-48AF-9C46-089575B0A8B4}" type="presOf" srcId="{51A173B7-F7E9-40EF-8DC3-064BBC704169}" destId="{DDA28BC9-F275-4079-AF73-0C9E551B3137}" srcOrd="0" destOrd="0" presId="urn:microsoft.com/office/officeart/2005/8/layout/process5"/>
    <dgm:cxn modelId="{E9BABCD1-C73C-43EB-8F7D-B1A6E0CE8003}" type="presOf" srcId="{4F490576-C245-408E-850F-684939E383EA}" destId="{98777680-648A-4736-8794-B75A180384AD}" srcOrd="0" destOrd="0" presId="urn:microsoft.com/office/officeart/2005/8/layout/process5"/>
    <dgm:cxn modelId="{69144CE4-4095-4D3B-BB80-3A6997304C95}" type="presOf" srcId="{521AD32A-0596-4D98-BACB-1D60FEC1F210}" destId="{60C343DE-BE2E-4ED7-B12F-701A5FABB2B3}" srcOrd="1" destOrd="0" presId="urn:microsoft.com/office/officeart/2005/8/layout/process5"/>
    <dgm:cxn modelId="{FAE7EF0B-CD37-45CD-801D-A6B88F5DDE1F}" type="presOf" srcId="{A47632CB-841D-43F2-A6CE-AB191DA14687}" destId="{341EB1E7-5F80-4430-8A5F-FD196DA0B576}" srcOrd="0" destOrd="0" presId="urn:microsoft.com/office/officeart/2005/8/layout/process5"/>
    <dgm:cxn modelId="{D3FE9521-FED6-45DE-A191-D13BFFABEB3D}" srcId="{00BC71CA-6E23-49F3-9772-20083909BFDC}" destId="{05C3E129-3CAF-4370-86BE-A6666C777101}" srcOrd="5" destOrd="0" parTransId="{0FFDC24D-9E16-4684-9F2B-DC5A71CB6137}" sibTransId="{40950D07-2ABF-4C02-80B2-5D94DDAAEFE1}"/>
    <dgm:cxn modelId="{7F11A885-464E-478D-A59F-D08A2A92E8E6}" type="presOf" srcId="{8714A6AB-352F-4131-B275-28369D4CA729}" destId="{62B3B81F-F162-48EE-858E-FE8DCF62CF7B}" srcOrd="0" destOrd="0" presId="urn:microsoft.com/office/officeart/2005/8/layout/process5"/>
    <dgm:cxn modelId="{60235BAF-455E-4FC2-BBF2-D9F470F02B83}" type="presOf" srcId="{99DB96D7-9D69-4939-96DF-265B6CE698EA}" destId="{05B4B108-3D01-4A01-B643-817A428BEDE9}" srcOrd="0" destOrd="0" presId="urn:microsoft.com/office/officeart/2005/8/layout/process5"/>
    <dgm:cxn modelId="{63E310B9-FE53-4213-955B-902DDEFBAE75}" srcId="{00BC71CA-6E23-49F3-9772-20083909BFDC}" destId="{AE0ADCE3-0807-422A-8D3D-583117EB46F1}" srcOrd="3" destOrd="0" parTransId="{6598C4FA-8EB2-4B14-982E-195333D7CD5F}" sibTransId="{99DB96D7-9D69-4939-96DF-265B6CE698EA}"/>
    <dgm:cxn modelId="{17C5866E-F5C3-4467-BB87-741DA8D9BB60}" srcId="{00BC71CA-6E23-49F3-9772-20083909BFDC}" destId="{73AFE28F-FF25-4624-BFEE-0682AAFB917C}" srcOrd="4" destOrd="0" parTransId="{A21C5785-6DD3-4D82-A6DE-A31B0DCC11C5}" sibTransId="{4F490576-C245-408E-850F-684939E383EA}"/>
    <dgm:cxn modelId="{33646D1D-B839-4608-BF31-E518E5C62F96}" type="presOf" srcId="{05C3E129-3CAF-4370-86BE-A6666C777101}" destId="{8B9A7139-6764-40E6-826A-1F339213C02A}" srcOrd="0" destOrd="0" presId="urn:microsoft.com/office/officeart/2005/8/layout/process5"/>
    <dgm:cxn modelId="{8DB3C0D6-2033-49CB-B520-C2480A8AA6A7}" type="presOf" srcId="{8714A6AB-352F-4131-B275-28369D4CA729}" destId="{579BEC29-8637-4C07-9CDE-CA2379A24E1F}" srcOrd="1" destOrd="0" presId="urn:microsoft.com/office/officeart/2005/8/layout/process5"/>
    <dgm:cxn modelId="{C219158D-17FE-4389-B0ED-2F6EC6C10AAC}" type="presOf" srcId="{99DB96D7-9D69-4939-96DF-265B6CE698EA}" destId="{D6E73ACC-5A90-4278-9EF4-652B554D1DA1}" srcOrd="1" destOrd="0" presId="urn:microsoft.com/office/officeart/2005/8/layout/process5"/>
    <dgm:cxn modelId="{544B1202-B164-4909-A79C-DCC99449A44F}" srcId="{00BC71CA-6E23-49F3-9772-20083909BFDC}" destId="{59B8056A-E0B7-4809-8FA8-B72AFE281936}" srcOrd="0" destOrd="0" parTransId="{672412A7-C3AC-494C-8CDE-94C6FD24E44A}" sibTransId="{8714A6AB-352F-4131-B275-28369D4CA729}"/>
    <dgm:cxn modelId="{3BE06DD0-3A50-41DF-B745-B0BE4685BB0C}" type="presOf" srcId="{521AD32A-0596-4D98-BACB-1D60FEC1F210}" destId="{0C86A2CD-F194-4846-B3AE-13DC3CCBC5ED}" srcOrd="0" destOrd="0" presId="urn:microsoft.com/office/officeart/2005/8/layout/process5"/>
    <dgm:cxn modelId="{A1B0AA5E-8F91-4EAF-998E-ED17E1830DA4}" type="presOf" srcId="{AE0ADCE3-0807-422A-8D3D-583117EB46F1}" destId="{EACBF258-6063-4C54-8625-7F1FC4F5DC6F}" srcOrd="0" destOrd="0" presId="urn:microsoft.com/office/officeart/2005/8/layout/process5"/>
    <dgm:cxn modelId="{B60EDE76-D767-4B88-B17C-7DB920C258F5}" type="presOf" srcId="{A47632CB-841D-43F2-A6CE-AB191DA14687}" destId="{ED64CC77-BAF9-40B2-A40B-26668D281E7A}" srcOrd="1" destOrd="0" presId="urn:microsoft.com/office/officeart/2005/8/layout/process5"/>
    <dgm:cxn modelId="{73FDC6D8-0C85-42E0-A66F-8D613D37824F}" type="presOf" srcId="{00BC71CA-6E23-49F3-9772-20083909BFDC}" destId="{D17DF3E0-44BF-4BBD-8BF7-7A203D1A29D9}" srcOrd="0" destOrd="0" presId="urn:microsoft.com/office/officeart/2005/8/layout/process5"/>
    <dgm:cxn modelId="{61454726-D3D9-40FE-BB87-2506116B9BC5}" type="presOf" srcId="{59B8056A-E0B7-4809-8FA8-B72AFE281936}" destId="{74619B5C-6B10-438B-ACC2-DED88F4A0ED8}" srcOrd="0" destOrd="0" presId="urn:microsoft.com/office/officeart/2005/8/layout/process5"/>
    <dgm:cxn modelId="{6DF74514-9523-4B24-B920-28C02FD21409}" type="presOf" srcId="{4F490576-C245-408E-850F-684939E383EA}" destId="{8CFBC95F-EB1C-4E69-9AA2-82965406E938}" srcOrd="1" destOrd="0" presId="urn:microsoft.com/office/officeart/2005/8/layout/process5"/>
    <dgm:cxn modelId="{75397B31-DB01-40CA-9AF5-8096EBF88381}" type="presOf" srcId="{B891F9DD-29F7-4E3C-9CA0-475BADA91BF3}" destId="{4DA23B91-83C6-4E12-810A-980B5248FC5B}" srcOrd="0" destOrd="0" presId="urn:microsoft.com/office/officeart/2005/8/layout/process5"/>
    <dgm:cxn modelId="{528EB263-F9F1-401C-9A30-641029F00606}" srcId="{00BC71CA-6E23-49F3-9772-20083909BFDC}" destId="{51A173B7-F7E9-40EF-8DC3-064BBC704169}" srcOrd="2" destOrd="0" parTransId="{A79A05F3-097D-4CC6-A690-892FB911BEB2}" sibTransId="{521AD32A-0596-4D98-BACB-1D60FEC1F210}"/>
    <dgm:cxn modelId="{F365964C-9B27-433D-B119-D9A4565BCAEE}" type="presOf" srcId="{73AFE28F-FF25-4624-BFEE-0682AAFB917C}" destId="{7A744A96-821F-4011-A15E-0D8B9C0EFAD6}" srcOrd="0" destOrd="0" presId="urn:microsoft.com/office/officeart/2005/8/layout/process5"/>
    <dgm:cxn modelId="{14CE0E1A-EA47-4404-841C-29507EE46B21}" type="presParOf" srcId="{D17DF3E0-44BF-4BBD-8BF7-7A203D1A29D9}" destId="{74619B5C-6B10-438B-ACC2-DED88F4A0ED8}" srcOrd="0" destOrd="0" presId="urn:microsoft.com/office/officeart/2005/8/layout/process5"/>
    <dgm:cxn modelId="{90A860C3-5B45-4667-A7CC-B231B0C246A2}" type="presParOf" srcId="{D17DF3E0-44BF-4BBD-8BF7-7A203D1A29D9}" destId="{62B3B81F-F162-48EE-858E-FE8DCF62CF7B}" srcOrd="1" destOrd="0" presId="urn:microsoft.com/office/officeart/2005/8/layout/process5"/>
    <dgm:cxn modelId="{ADDA572F-0028-4768-A628-5C2D11D0C93C}" type="presParOf" srcId="{62B3B81F-F162-48EE-858E-FE8DCF62CF7B}" destId="{579BEC29-8637-4C07-9CDE-CA2379A24E1F}" srcOrd="0" destOrd="0" presId="urn:microsoft.com/office/officeart/2005/8/layout/process5"/>
    <dgm:cxn modelId="{6A7483D7-4856-42A8-A2E2-C7C751C596FC}" type="presParOf" srcId="{D17DF3E0-44BF-4BBD-8BF7-7A203D1A29D9}" destId="{4DA23B91-83C6-4E12-810A-980B5248FC5B}" srcOrd="2" destOrd="0" presId="urn:microsoft.com/office/officeart/2005/8/layout/process5"/>
    <dgm:cxn modelId="{1BAE9D18-2209-415E-A7FC-5547BBB0C0A9}" type="presParOf" srcId="{D17DF3E0-44BF-4BBD-8BF7-7A203D1A29D9}" destId="{341EB1E7-5F80-4430-8A5F-FD196DA0B576}" srcOrd="3" destOrd="0" presId="urn:microsoft.com/office/officeart/2005/8/layout/process5"/>
    <dgm:cxn modelId="{A3A6306D-A37B-47B5-BCEA-A584C964B989}" type="presParOf" srcId="{341EB1E7-5F80-4430-8A5F-FD196DA0B576}" destId="{ED64CC77-BAF9-40B2-A40B-26668D281E7A}" srcOrd="0" destOrd="0" presId="urn:microsoft.com/office/officeart/2005/8/layout/process5"/>
    <dgm:cxn modelId="{7625E979-77C8-439B-B8FA-5BADDD86C7FA}" type="presParOf" srcId="{D17DF3E0-44BF-4BBD-8BF7-7A203D1A29D9}" destId="{DDA28BC9-F275-4079-AF73-0C9E551B3137}" srcOrd="4" destOrd="0" presId="urn:microsoft.com/office/officeart/2005/8/layout/process5"/>
    <dgm:cxn modelId="{8154870A-A24E-4BE2-B96E-AE691ED33ED4}" type="presParOf" srcId="{D17DF3E0-44BF-4BBD-8BF7-7A203D1A29D9}" destId="{0C86A2CD-F194-4846-B3AE-13DC3CCBC5ED}" srcOrd="5" destOrd="0" presId="urn:microsoft.com/office/officeart/2005/8/layout/process5"/>
    <dgm:cxn modelId="{70EA89A2-23FD-46C5-BD5D-95D5F3FCB345}" type="presParOf" srcId="{0C86A2CD-F194-4846-B3AE-13DC3CCBC5ED}" destId="{60C343DE-BE2E-4ED7-B12F-701A5FABB2B3}" srcOrd="0" destOrd="0" presId="urn:microsoft.com/office/officeart/2005/8/layout/process5"/>
    <dgm:cxn modelId="{55C83879-3ED6-4813-AE01-562DB4D4FB4F}" type="presParOf" srcId="{D17DF3E0-44BF-4BBD-8BF7-7A203D1A29D9}" destId="{EACBF258-6063-4C54-8625-7F1FC4F5DC6F}" srcOrd="6" destOrd="0" presId="urn:microsoft.com/office/officeart/2005/8/layout/process5"/>
    <dgm:cxn modelId="{26E6D57E-7363-4817-8661-63DF6255078E}" type="presParOf" srcId="{D17DF3E0-44BF-4BBD-8BF7-7A203D1A29D9}" destId="{05B4B108-3D01-4A01-B643-817A428BEDE9}" srcOrd="7" destOrd="0" presId="urn:microsoft.com/office/officeart/2005/8/layout/process5"/>
    <dgm:cxn modelId="{65FD1043-7115-432A-A906-388541B334B7}" type="presParOf" srcId="{05B4B108-3D01-4A01-B643-817A428BEDE9}" destId="{D6E73ACC-5A90-4278-9EF4-652B554D1DA1}" srcOrd="0" destOrd="0" presId="urn:microsoft.com/office/officeart/2005/8/layout/process5"/>
    <dgm:cxn modelId="{DB75149E-E73A-49CB-9083-1E281BC2EB0A}" type="presParOf" srcId="{D17DF3E0-44BF-4BBD-8BF7-7A203D1A29D9}" destId="{7A744A96-821F-4011-A15E-0D8B9C0EFAD6}" srcOrd="8" destOrd="0" presId="urn:microsoft.com/office/officeart/2005/8/layout/process5"/>
    <dgm:cxn modelId="{8E2C645D-FAE2-48A2-97FC-3EDC97FE1C0F}" type="presParOf" srcId="{D17DF3E0-44BF-4BBD-8BF7-7A203D1A29D9}" destId="{98777680-648A-4736-8794-B75A180384AD}" srcOrd="9" destOrd="0" presId="urn:microsoft.com/office/officeart/2005/8/layout/process5"/>
    <dgm:cxn modelId="{34F6F973-AA12-4645-A78B-19AEFCD5CA25}" type="presParOf" srcId="{98777680-648A-4736-8794-B75A180384AD}" destId="{8CFBC95F-EB1C-4E69-9AA2-82965406E938}" srcOrd="0" destOrd="0" presId="urn:microsoft.com/office/officeart/2005/8/layout/process5"/>
    <dgm:cxn modelId="{2E1E0281-D07D-49C8-9714-1A639225192E}" type="presParOf" srcId="{D17DF3E0-44BF-4BBD-8BF7-7A203D1A29D9}" destId="{8B9A7139-6764-40E6-826A-1F339213C02A}" srcOrd="1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619B5C-6B10-438B-ACC2-DED88F4A0ED8}">
      <dsp:nvSpPr>
        <dsp:cNvPr id="0" name=""/>
        <dsp:cNvSpPr/>
      </dsp:nvSpPr>
      <dsp:spPr>
        <a:xfrm>
          <a:off x="5986" y="769972"/>
          <a:ext cx="1789200" cy="1073520"/>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zh-TW" altLang="en-US" sz="2100" kern="1200" dirty="0" smtClean="0">
              <a:latin typeface="+mj-ea"/>
              <a:ea typeface="+mj-ea"/>
            </a:rPr>
            <a:t>點選</a:t>
          </a:r>
          <a:r>
            <a:rPr lang="en-US" altLang="zh-TW" sz="2100" kern="1200" dirty="0" smtClean="0">
              <a:latin typeface="+mj-ea"/>
              <a:ea typeface="+mj-ea"/>
            </a:rPr>
            <a:t/>
          </a:r>
          <a:br>
            <a:rPr lang="en-US" altLang="zh-TW" sz="2100" kern="1200" dirty="0" smtClean="0">
              <a:latin typeface="+mj-ea"/>
              <a:ea typeface="+mj-ea"/>
            </a:rPr>
          </a:br>
          <a:r>
            <a:rPr lang="zh-TW" altLang="en-US" sz="2100" b="1" kern="1200" dirty="0" smtClean="0">
              <a:solidFill>
                <a:srgbClr val="334B88"/>
              </a:solidFill>
              <a:latin typeface="+mj-ea"/>
              <a:ea typeface="+mj-ea"/>
            </a:rPr>
            <a:t>我要報名</a:t>
          </a:r>
          <a:endParaRPr lang="zh-TW" altLang="en-US" sz="2100" b="1" kern="1200" dirty="0">
            <a:solidFill>
              <a:srgbClr val="334B88"/>
            </a:solidFill>
            <a:latin typeface="+mj-ea"/>
            <a:ea typeface="+mj-ea"/>
          </a:endParaRPr>
        </a:p>
      </dsp:txBody>
      <dsp:txXfrm>
        <a:off x="37428" y="801414"/>
        <a:ext cx="1726316" cy="1010636"/>
      </dsp:txXfrm>
    </dsp:sp>
    <dsp:sp modelId="{62B3B81F-F162-48EE-858E-FE8DCF62CF7B}">
      <dsp:nvSpPr>
        <dsp:cNvPr id="0" name=""/>
        <dsp:cNvSpPr/>
      </dsp:nvSpPr>
      <dsp:spPr>
        <a:xfrm>
          <a:off x="1952636" y="1084872"/>
          <a:ext cx="379310" cy="443721"/>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zh-TW" altLang="en-US" sz="1300" kern="1200">
            <a:latin typeface="+mj-ea"/>
            <a:ea typeface="+mj-ea"/>
          </a:endParaRPr>
        </a:p>
      </dsp:txBody>
      <dsp:txXfrm>
        <a:off x="1952636" y="1173616"/>
        <a:ext cx="265517" cy="266233"/>
      </dsp:txXfrm>
    </dsp:sp>
    <dsp:sp modelId="{4DA23B91-83C6-4E12-810A-980B5248FC5B}">
      <dsp:nvSpPr>
        <dsp:cNvPr id="0" name=""/>
        <dsp:cNvSpPr/>
      </dsp:nvSpPr>
      <dsp:spPr>
        <a:xfrm>
          <a:off x="2510867" y="769972"/>
          <a:ext cx="1789200" cy="1073520"/>
        </a:xfrm>
        <a:prstGeom prst="roundRect">
          <a:avLst>
            <a:gd name="adj" fmla="val 10000"/>
          </a:avLst>
        </a:prstGeom>
        <a:solidFill>
          <a:schemeClr val="accent2">
            <a:hueOff val="1573443"/>
            <a:satOff val="-254"/>
            <a:lumOff val="-11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zh-TW" altLang="en-US" sz="2100" kern="1200" dirty="0" smtClean="0">
              <a:latin typeface="+mj-ea"/>
              <a:ea typeface="+mj-ea"/>
            </a:rPr>
            <a:t>加入／登入</a:t>
          </a:r>
          <a:r>
            <a:rPr lang="en-US" altLang="zh-TW" sz="2100" kern="1200" dirty="0" smtClean="0">
              <a:latin typeface="+mj-ea"/>
              <a:ea typeface="+mj-ea"/>
            </a:rPr>
            <a:t/>
          </a:r>
          <a:br>
            <a:rPr lang="en-US" altLang="zh-TW" sz="2100" kern="1200" dirty="0" smtClean="0">
              <a:latin typeface="+mj-ea"/>
              <a:ea typeface="+mj-ea"/>
            </a:rPr>
          </a:br>
          <a:r>
            <a:rPr lang="en-US" altLang="zh-TW" sz="2100" b="1" kern="1200" dirty="0" smtClean="0">
              <a:solidFill>
                <a:srgbClr val="334B88"/>
              </a:solidFill>
              <a:latin typeface="+mj-ea"/>
              <a:ea typeface="+mj-ea"/>
            </a:rPr>
            <a:t>1111</a:t>
          </a:r>
          <a:r>
            <a:rPr lang="zh-TW" altLang="en-US" sz="2100" b="1" kern="1200" dirty="0" smtClean="0">
              <a:solidFill>
                <a:srgbClr val="334B88"/>
              </a:solidFill>
              <a:latin typeface="+mj-ea"/>
              <a:ea typeface="+mj-ea"/>
            </a:rPr>
            <a:t>會員</a:t>
          </a:r>
          <a:endParaRPr lang="zh-TW" altLang="en-US" sz="2100" b="1" kern="1200" dirty="0">
            <a:solidFill>
              <a:srgbClr val="334B88"/>
            </a:solidFill>
            <a:latin typeface="+mj-ea"/>
            <a:ea typeface="+mj-ea"/>
          </a:endParaRPr>
        </a:p>
      </dsp:txBody>
      <dsp:txXfrm>
        <a:off x="2542309" y="801414"/>
        <a:ext cx="1726316" cy="1010636"/>
      </dsp:txXfrm>
    </dsp:sp>
    <dsp:sp modelId="{341EB1E7-5F80-4430-8A5F-FD196DA0B576}">
      <dsp:nvSpPr>
        <dsp:cNvPr id="0" name=""/>
        <dsp:cNvSpPr/>
      </dsp:nvSpPr>
      <dsp:spPr>
        <a:xfrm>
          <a:off x="4457518" y="1084872"/>
          <a:ext cx="379310" cy="443721"/>
        </a:xfrm>
        <a:prstGeom prst="rightArrow">
          <a:avLst>
            <a:gd name="adj1" fmla="val 60000"/>
            <a:gd name="adj2" fmla="val 50000"/>
          </a:avLst>
        </a:prstGeom>
        <a:solidFill>
          <a:schemeClr val="accent2">
            <a:hueOff val="1966804"/>
            <a:satOff val="-317"/>
            <a:lumOff val="-147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zh-TW" altLang="en-US" sz="1700" kern="1200"/>
        </a:p>
      </dsp:txBody>
      <dsp:txXfrm>
        <a:off x="4457518" y="1173616"/>
        <a:ext cx="265517" cy="266233"/>
      </dsp:txXfrm>
    </dsp:sp>
    <dsp:sp modelId="{DDA28BC9-F275-4079-AF73-0C9E551B3137}">
      <dsp:nvSpPr>
        <dsp:cNvPr id="0" name=""/>
        <dsp:cNvSpPr/>
      </dsp:nvSpPr>
      <dsp:spPr>
        <a:xfrm>
          <a:off x="5015748" y="769972"/>
          <a:ext cx="1789200" cy="1073520"/>
        </a:xfrm>
        <a:prstGeom prst="roundRect">
          <a:avLst>
            <a:gd name="adj" fmla="val 10000"/>
          </a:avLst>
        </a:prstGeom>
        <a:solidFill>
          <a:schemeClr val="accent2">
            <a:hueOff val="3146887"/>
            <a:satOff val="-508"/>
            <a:lumOff val="-235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zh-TW" altLang="en-US" sz="2100" kern="1200" dirty="0" smtClean="0">
              <a:latin typeface="+mj-ea"/>
              <a:ea typeface="+mj-ea"/>
            </a:rPr>
            <a:t>勾選</a:t>
          </a:r>
          <a:r>
            <a:rPr lang="en-US" altLang="zh-TW" sz="2100" kern="1200" dirty="0" smtClean="0">
              <a:latin typeface="+mj-ea"/>
              <a:ea typeface="+mj-ea"/>
            </a:rPr>
            <a:t/>
          </a:r>
          <a:br>
            <a:rPr lang="en-US" altLang="zh-TW" sz="2100" kern="1200" dirty="0" smtClean="0">
              <a:latin typeface="+mj-ea"/>
              <a:ea typeface="+mj-ea"/>
            </a:rPr>
          </a:br>
          <a:r>
            <a:rPr lang="zh-TW" altLang="en-US" sz="2100" b="1" kern="1200" dirty="0" smtClean="0">
              <a:solidFill>
                <a:srgbClr val="334B88"/>
              </a:solidFill>
              <a:latin typeface="+mj-ea"/>
              <a:ea typeface="+mj-ea"/>
            </a:rPr>
            <a:t>個資同意書</a:t>
          </a:r>
          <a:endParaRPr lang="zh-TW" altLang="en-US" sz="2100" b="1" kern="1200" dirty="0">
            <a:solidFill>
              <a:srgbClr val="334B88"/>
            </a:solidFill>
            <a:latin typeface="+mj-ea"/>
            <a:ea typeface="+mj-ea"/>
          </a:endParaRPr>
        </a:p>
      </dsp:txBody>
      <dsp:txXfrm>
        <a:off x="5047190" y="801414"/>
        <a:ext cx="1726316" cy="1010636"/>
      </dsp:txXfrm>
    </dsp:sp>
    <dsp:sp modelId="{0C86A2CD-F194-4846-B3AE-13DC3CCBC5ED}">
      <dsp:nvSpPr>
        <dsp:cNvPr id="0" name=""/>
        <dsp:cNvSpPr/>
      </dsp:nvSpPr>
      <dsp:spPr>
        <a:xfrm rot="5400000">
          <a:off x="5720694" y="1968737"/>
          <a:ext cx="379310" cy="443721"/>
        </a:xfrm>
        <a:prstGeom prst="rightArrow">
          <a:avLst>
            <a:gd name="adj1" fmla="val 60000"/>
            <a:gd name="adj2" fmla="val 50000"/>
          </a:avLst>
        </a:prstGeom>
        <a:solidFill>
          <a:schemeClr val="accent2">
            <a:hueOff val="3933608"/>
            <a:satOff val="-635"/>
            <a:lumOff val="-294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zh-TW" altLang="en-US" sz="1300" kern="1200">
            <a:latin typeface="+mj-ea"/>
            <a:ea typeface="+mj-ea"/>
          </a:endParaRPr>
        </a:p>
      </dsp:txBody>
      <dsp:txXfrm rot="-5400000">
        <a:off x="5777233" y="2000943"/>
        <a:ext cx="266233" cy="265517"/>
      </dsp:txXfrm>
    </dsp:sp>
    <dsp:sp modelId="{EACBF258-6063-4C54-8625-7F1FC4F5DC6F}">
      <dsp:nvSpPr>
        <dsp:cNvPr id="0" name=""/>
        <dsp:cNvSpPr/>
      </dsp:nvSpPr>
      <dsp:spPr>
        <a:xfrm>
          <a:off x="5015748" y="2559173"/>
          <a:ext cx="1789200" cy="1073520"/>
        </a:xfrm>
        <a:prstGeom prst="roundRect">
          <a:avLst>
            <a:gd name="adj" fmla="val 10000"/>
          </a:avLst>
        </a:prstGeom>
        <a:solidFill>
          <a:schemeClr val="accent2">
            <a:hueOff val="4720330"/>
            <a:satOff val="-762"/>
            <a:lumOff val="-352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zh-TW" altLang="en-US" sz="2100" kern="1200" dirty="0" smtClean="0">
              <a:latin typeface="+mj-ea"/>
              <a:ea typeface="+mj-ea"/>
            </a:rPr>
            <a:t>於履歷總覽   </a:t>
          </a:r>
          <a:r>
            <a:rPr lang="zh-TW" altLang="en-US" sz="2100" b="1" kern="1200" dirty="0" smtClean="0">
              <a:solidFill>
                <a:srgbClr val="334B88"/>
              </a:solidFill>
              <a:latin typeface="+mj-ea"/>
              <a:ea typeface="+mj-ea"/>
            </a:rPr>
            <a:t>新增履歷</a:t>
          </a:r>
          <a:endParaRPr lang="zh-TW" altLang="en-US" sz="2100" kern="1200" dirty="0">
            <a:latin typeface="+mj-ea"/>
            <a:ea typeface="+mj-ea"/>
          </a:endParaRPr>
        </a:p>
      </dsp:txBody>
      <dsp:txXfrm>
        <a:off x="5047190" y="2590615"/>
        <a:ext cx="1726316" cy="1010636"/>
      </dsp:txXfrm>
    </dsp:sp>
    <dsp:sp modelId="{05B4B108-3D01-4A01-B643-817A428BEDE9}">
      <dsp:nvSpPr>
        <dsp:cNvPr id="0" name=""/>
        <dsp:cNvSpPr/>
      </dsp:nvSpPr>
      <dsp:spPr>
        <a:xfrm rot="10800000">
          <a:off x="4478988" y="2874073"/>
          <a:ext cx="379310" cy="443721"/>
        </a:xfrm>
        <a:prstGeom prst="rightArrow">
          <a:avLst>
            <a:gd name="adj1" fmla="val 60000"/>
            <a:gd name="adj2" fmla="val 50000"/>
          </a:avLst>
        </a:prstGeom>
        <a:solidFill>
          <a:schemeClr val="accent2">
            <a:hueOff val="5900412"/>
            <a:satOff val="-952"/>
            <a:lumOff val="-441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zh-TW" altLang="en-US" sz="1300" kern="1200">
            <a:latin typeface="+mj-ea"/>
            <a:ea typeface="+mj-ea"/>
          </a:endParaRPr>
        </a:p>
      </dsp:txBody>
      <dsp:txXfrm rot="10800000">
        <a:off x="4592781" y="2962817"/>
        <a:ext cx="265517" cy="266233"/>
      </dsp:txXfrm>
    </dsp:sp>
    <dsp:sp modelId="{7A744A96-821F-4011-A15E-0D8B9C0EFAD6}">
      <dsp:nvSpPr>
        <dsp:cNvPr id="0" name=""/>
        <dsp:cNvSpPr/>
      </dsp:nvSpPr>
      <dsp:spPr>
        <a:xfrm>
          <a:off x="2510867" y="2559173"/>
          <a:ext cx="1789200" cy="1073520"/>
        </a:xfrm>
        <a:prstGeom prst="roundRect">
          <a:avLst>
            <a:gd name="adj" fmla="val 10000"/>
          </a:avLst>
        </a:prstGeom>
        <a:solidFill>
          <a:schemeClr val="accent2">
            <a:hueOff val="6293773"/>
            <a:satOff val="-1016"/>
            <a:lumOff val="-470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zh-TW" altLang="en-US" sz="2100" kern="1200" dirty="0" smtClean="0">
              <a:latin typeface="+mj-ea"/>
              <a:ea typeface="+mj-ea"/>
            </a:rPr>
            <a:t>填寫並儲存   履歷資料</a:t>
          </a:r>
          <a:endParaRPr lang="zh-TW" altLang="en-US" sz="2100" b="1" kern="1200" dirty="0">
            <a:solidFill>
              <a:srgbClr val="334B88"/>
            </a:solidFill>
            <a:latin typeface="+mj-ea"/>
            <a:ea typeface="+mj-ea"/>
          </a:endParaRPr>
        </a:p>
      </dsp:txBody>
      <dsp:txXfrm>
        <a:off x="2542309" y="2590615"/>
        <a:ext cx="1726316" cy="1010636"/>
      </dsp:txXfrm>
    </dsp:sp>
    <dsp:sp modelId="{98777680-648A-4736-8794-B75A180384AD}">
      <dsp:nvSpPr>
        <dsp:cNvPr id="0" name=""/>
        <dsp:cNvSpPr/>
      </dsp:nvSpPr>
      <dsp:spPr>
        <a:xfrm rot="10800000">
          <a:off x="1974107" y="2874073"/>
          <a:ext cx="379310" cy="443721"/>
        </a:xfrm>
        <a:prstGeom prst="rightArrow">
          <a:avLst>
            <a:gd name="adj1" fmla="val 60000"/>
            <a:gd name="adj2" fmla="val 50000"/>
          </a:avLst>
        </a:prstGeom>
        <a:solidFill>
          <a:schemeClr val="accent2">
            <a:hueOff val="7867216"/>
            <a:satOff val="-1270"/>
            <a:lumOff val="-588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zh-TW" altLang="en-US" sz="1300" kern="1200">
            <a:latin typeface="+mj-ea"/>
            <a:ea typeface="+mj-ea"/>
          </a:endParaRPr>
        </a:p>
      </dsp:txBody>
      <dsp:txXfrm rot="10800000">
        <a:off x="2087900" y="2962817"/>
        <a:ext cx="265517" cy="266233"/>
      </dsp:txXfrm>
    </dsp:sp>
    <dsp:sp modelId="{8B9A7139-6764-40E6-826A-1F339213C02A}">
      <dsp:nvSpPr>
        <dsp:cNvPr id="0" name=""/>
        <dsp:cNvSpPr/>
      </dsp:nvSpPr>
      <dsp:spPr>
        <a:xfrm>
          <a:off x="5986" y="2559173"/>
          <a:ext cx="1789200" cy="1073520"/>
        </a:xfrm>
        <a:prstGeom prst="roundRect">
          <a:avLst>
            <a:gd name="adj" fmla="val 10000"/>
          </a:avLst>
        </a:prstGeom>
        <a:solidFill>
          <a:schemeClr val="accent2">
            <a:hueOff val="7867216"/>
            <a:satOff val="-1270"/>
            <a:lumOff val="-588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zh-TW" altLang="en-US" sz="2100" kern="1200" dirty="0" smtClean="0">
              <a:latin typeface="+mj-ea"/>
              <a:ea typeface="+mj-ea"/>
            </a:rPr>
            <a:t>完成報名</a:t>
          </a:r>
          <a:endParaRPr lang="zh-TW" altLang="en-US" sz="2100" kern="1200" dirty="0"/>
        </a:p>
      </dsp:txBody>
      <dsp:txXfrm>
        <a:off x="37428" y="2590615"/>
        <a:ext cx="1726316" cy="1010636"/>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zh-TW" altLang="en-US"/>
          </a:p>
        </p:txBody>
      </p:sp>
      <p:sp>
        <p:nvSpPr>
          <p:cNvPr id="3" name="日期版面配置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9039D1-68A6-574D-8921-CAA47E47F172}" type="datetimeFigureOut">
              <a:rPr kumimoji="1" lang="zh-TW" altLang="en-US" smtClean="0"/>
              <a:t>2019/11/19</a:t>
            </a:fld>
            <a:endParaRPr kumimoji="1" lang="zh-TW" altLang="en-US"/>
          </a:p>
        </p:txBody>
      </p:sp>
      <p:sp>
        <p:nvSpPr>
          <p:cNvPr id="4" name="頁尾版面配置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zh-TW" altLang="en-US"/>
          </a:p>
        </p:txBody>
      </p:sp>
      <p:sp>
        <p:nvSpPr>
          <p:cNvPr id="5" name="投影片編號版面配置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84A3A23-1EFE-B449-8BE7-5F57A6C5DDFE}" type="slidenum">
              <a:rPr kumimoji="1" lang="zh-TW" altLang="en-US" smtClean="0"/>
              <a:t>‹#›</a:t>
            </a:fld>
            <a:endParaRPr kumimoji="1" lang="zh-TW" altLang="en-US"/>
          </a:p>
        </p:txBody>
      </p:sp>
    </p:spTree>
    <p:extLst>
      <p:ext uri="{BB962C8B-B14F-4D97-AF65-F5344CB8AC3E}">
        <p14:creationId xmlns:p14="http://schemas.microsoft.com/office/powerpoint/2010/main" val="3959887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C0BCE2-91A2-B441-A014-1105DC34F4EA}" type="datetimeFigureOut">
              <a:rPr kumimoji="1" lang="zh-TW" altLang="en-US" smtClean="0"/>
              <a:t>2019/11/19</a:t>
            </a:fld>
            <a:endParaRPr kumimoji="1" lang="zh-TW" altLang="en-US"/>
          </a:p>
        </p:txBody>
      </p:sp>
      <p:sp>
        <p:nvSpPr>
          <p:cNvPr id="4" name="投影片影像版面配置區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zh-TW" altLang="en-US" smtClean="0"/>
              <a:t>按一下以編輯母片文字樣式</a:t>
            </a:r>
          </a:p>
          <a:p>
            <a:pPr lvl="1"/>
            <a:r>
              <a:rPr kumimoji="1" lang="zh-TW" altLang="en-US" smtClean="0"/>
              <a:t>第二層</a:t>
            </a:r>
          </a:p>
          <a:p>
            <a:pPr lvl="2"/>
            <a:r>
              <a:rPr kumimoji="1" lang="zh-TW" altLang="en-US" smtClean="0"/>
              <a:t>第三層</a:t>
            </a:r>
          </a:p>
          <a:p>
            <a:pPr lvl="3"/>
            <a:r>
              <a:rPr kumimoji="1" lang="zh-TW" altLang="en-US" smtClean="0"/>
              <a:t>第四層</a:t>
            </a:r>
          </a:p>
          <a:p>
            <a:pPr lvl="4"/>
            <a:r>
              <a:rPr kumimoji="1" lang="zh-TW" altLang="en-US" smtClean="0"/>
              <a:t>第五層</a:t>
            </a:r>
            <a:endParaRPr kumimoji="1"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AED450-9787-494C-B548-5F27172C1AC2}" type="slidenum">
              <a:rPr kumimoji="1" lang="zh-TW" altLang="en-US" smtClean="0"/>
              <a:t>‹#›</a:t>
            </a:fld>
            <a:endParaRPr kumimoji="1" lang="zh-TW" altLang="en-US"/>
          </a:p>
        </p:txBody>
      </p:sp>
    </p:spTree>
    <p:extLst>
      <p:ext uri="{BB962C8B-B14F-4D97-AF65-F5344CB8AC3E}">
        <p14:creationId xmlns:p14="http://schemas.microsoft.com/office/powerpoint/2010/main" val="232220558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投影片封面">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8" name="文字版面配置區 2"/>
          <p:cNvSpPr>
            <a:spLocks noGrp="1"/>
          </p:cNvSpPr>
          <p:nvPr>
            <p:ph idx="13" hasCustomPrompt="1"/>
          </p:nvPr>
        </p:nvSpPr>
        <p:spPr>
          <a:xfrm>
            <a:off x="1399792" y="5919780"/>
            <a:ext cx="2945422" cy="303554"/>
          </a:xfrm>
          <a:prstGeom prst="rect">
            <a:avLst/>
          </a:prstGeom>
        </p:spPr>
        <p:txBody>
          <a:bodyPr vert="horz" lIns="91440" tIns="45720" rIns="91440" bIns="45720" rtlCol="0">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400" b="0" i="1" baseline="0">
                <a:latin typeface="+mj-ea"/>
                <a:ea typeface="+mj-ea"/>
              </a:defRPr>
            </a:lvl1pPr>
          </a:lstStyle>
          <a:p>
            <a:pPr lvl="0"/>
            <a:r>
              <a:rPr kumimoji="1" lang="en-US" altLang="zh-TW" dirty="0" smtClean="0"/>
              <a:t>E-mail  | Date</a:t>
            </a:r>
            <a:endParaRPr kumimoji="1" lang="zh-TW" altLang="en-US" dirty="0" smtClean="0"/>
          </a:p>
        </p:txBody>
      </p:sp>
      <p:sp>
        <p:nvSpPr>
          <p:cNvPr id="4" name="文字版面配置區 2"/>
          <p:cNvSpPr>
            <a:spLocks noGrp="1"/>
          </p:cNvSpPr>
          <p:nvPr>
            <p:ph idx="1" hasCustomPrompt="1"/>
          </p:nvPr>
        </p:nvSpPr>
        <p:spPr>
          <a:xfrm>
            <a:off x="1399792" y="3387209"/>
            <a:ext cx="4155060" cy="1436805"/>
          </a:xfrm>
          <a:prstGeom prst="rect">
            <a:avLst/>
          </a:prstGeom>
        </p:spPr>
        <p:txBody>
          <a:bodyPr vert="horz" lIns="91440" tIns="45720" rIns="91440" bIns="45720" rtlCol="0">
            <a:normAutofit/>
          </a:bodyPr>
          <a:lstStyle>
            <a:lvl1pPr>
              <a:defRPr b="1"/>
            </a:lvl1pPr>
          </a:lstStyle>
          <a:p>
            <a:pPr lvl="0"/>
            <a:r>
              <a:rPr kumimoji="1" lang="zh-TW" altLang="en-US" dirty="0" smtClean="0"/>
              <a:t>姓名</a:t>
            </a:r>
            <a:r>
              <a:rPr kumimoji="1" lang="en-US" altLang="zh-TW" dirty="0" smtClean="0"/>
              <a:t> </a:t>
            </a:r>
            <a:r>
              <a:rPr kumimoji="1" lang="zh-TW" altLang="en-US" dirty="0" smtClean="0"/>
              <a:t>職稱</a:t>
            </a:r>
            <a:endParaRPr kumimoji="1" lang="en-US" altLang="zh-TW" dirty="0" smtClean="0"/>
          </a:p>
          <a:p>
            <a:pPr lvl="0"/>
            <a:r>
              <a:rPr kumimoji="1" lang="zh-TW" altLang="en-US" dirty="0" smtClean="0"/>
              <a:t>財團法人資訊工業策進會</a:t>
            </a:r>
          </a:p>
          <a:p>
            <a:pPr lvl="0"/>
            <a:r>
              <a:rPr kumimoji="1" lang="zh-TW" altLang="en-US" dirty="0" smtClean="0"/>
              <a:t>產業情報研究所</a:t>
            </a:r>
            <a:r>
              <a:rPr kumimoji="1" lang="en-US" altLang="zh-TW" dirty="0" smtClean="0"/>
              <a:t>(MIC)</a:t>
            </a:r>
            <a:endParaRPr kumimoji="1" lang="zh-TW" altLang="en-US" dirty="0" smtClean="0"/>
          </a:p>
        </p:txBody>
      </p:sp>
      <p:sp>
        <p:nvSpPr>
          <p:cNvPr id="5" name="標題版面配置區 1"/>
          <p:cNvSpPr>
            <a:spLocks noGrp="1"/>
          </p:cNvSpPr>
          <p:nvPr>
            <p:ph type="title" hasCustomPrompt="1"/>
          </p:nvPr>
        </p:nvSpPr>
        <p:spPr>
          <a:xfrm>
            <a:off x="1399792" y="1368535"/>
            <a:ext cx="6018860" cy="1649598"/>
          </a:xfrm>
          <a:prstGeom prst="rect">
            <a:avLst/>
          </a:prstGeom>
        </p:spPr>
        <p:txBody>
          <a:bodyPr vert="horz" lIns="91440" tIns="45720" rIns="91440" bIns="45720" rtlCol="0" anchor="ctr">
            <a:noAutofit/>
          </a:bodyPr>
          <a:lstStyle>
            <a:lvl1pPr>
              <a:defRPr sz="5000">
                <a:solidFill>
                  <a:srgbClr val="000090"/>
                </a:solidFill>
              </a:defRPr>
            </a:lvl1pPr>
          </a:lstStyle>
          <a:p>
            <a:r>
              <a:rPr kumimoji="1" lang="zh-TW" altLang="en-US" dirty="0" smtClean="0"/>
              <a:t>按一下新增標題</a:t>
            </a:r>
            <a:endParaRPr kumimoji="1" lang="zh-TW" altLang="en-US" dirty="0"/>
          </a:p>
        </p:txBody>
      </p:sp>
      <p:sp>
        <p:nvSpPr>
          <p:cNvPr id="7" name="文字版面配置區 2"/>
          <p:cNvSpPr>
            <a:spLocks noGrp="1"/>
          </p:cNvSpPr>
          <p:nvPr>
            <p:ph idx="12" hasCustomPrompt="1"/>
          </p:nvPr>
        </p:nvSpPr>
        <p:spPr>
          <a:xfrm>
            <a:off x="7707629" y="6500441"/>
            <a:ext cx="2134249" cy="224417"/>
          </a:xfrm>
          <a:prstGeom prst="rect">
            <a:avLst/>
          </a:prstGeom>
        </p:spPr>
        <p:txBody>
          <a:bodyPr vert="horz" lIns="91440" tIns="45720" rIns="91440" bIns="45720" rtlCol="0">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lang="en-US" altLang="zh-TW" sz="800" b="0" i="0" baseline="0" smtClean="0">
                <a:latin typeface="+mj-ea"/>
                <a:ea typeface="+mj-ea"/>
                <a:cs typeface="Myriad Pro"/>
              </a:defRPr>
            </a:lvl1pPr>
          </a:lstStyle>
          <a:p>
            <a:pPr lvl="0"/>
            <a:r>
              <a:rPr kumimoji="1" lang="zh-TW" altLang="en-US" dirty="0" smtClean="0"/>
              <a:t>©</a:t>
            </a:r>
            <a:r>
              <a:rPr kumimoji="1" lang="en-US" altLang="zh-TW" dirty="0" smtClean="0"/>
              <a:t> Institution for information Industry</a:t>
            </a:r>
            <a:endParaRPr kumimoji="1" lang="zh-TW" altLang="en-US" dirty="0" smtClean="0"/>
          </a:p>
        </p:txBody>
      </p:sp>
    </p:spTree>
    <p:extLst>
      <p:ext uri="{BB962C8B-B14F-4D97-AF65-F5344CB8AC3E}">
        <p14:creationId xmlns:p14="http://schemas.microsoft.com/office/powerpoint/2010/main" val="281282247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一項物件_2">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4" name="文字方塊 3"/>
          <p:cNvSpPr txBox="1"/>
          <p:nvPr userDrawn="1"/>
        </p:nvSpPr>
        <p:spPr>
          <a:xfrm>
            <a:off x="1605643" y="5442857"/>
            <a:ext cx="184666" cy="400110"/>
          </a:xfrm>
          <a:prstGeom prst="rect">
            <a:avLst/>
          </a:prstGeom>
          <a:noFill/>
        </p:spPr>
        <p:txBody>
          <a:bodyPr wrap="none" rtlCol="0">
            <a:spAutoFit/>
          </a:bodyPr>
          <a:lstStyle/>
          <a:p>
            <a:endParaRPr kumimoji="1" lang="zh-TW" altLang="en-US" sz="2000" b="0" i="0" spc="0" dirty="0" smtClean="0">
              <a:latin typeface="Heiti TC Medium"/>
              <a:ea typeface="Heiti TC Medium"/>
              <a:cs typeface="Heiti TC Medium"/>
            </a:endParaRPr>
          </a:p>
        </p:txBody>
      </p:sp>
      <p:sp>
        <p:nvSpPr>
          <p:cNvPr id="7" name="內容版面配置區 2"/>
          <p:cNvSpPr>
            <a:spLocks noGrp="1"/>
          </p:cNvSpPr>
          <p:nvPr>
            <p:ph sz="half" idx="12" hasCustomPrompt="1"/>
          </p:nvPr>
        </p:nvSpPr>
        <p:spPr>
          <a:xfrm>
            <a:off x="1390655" y="1899826"/>
            <a:ext cx="7900329" cy="4540662"/>
          </a:xfrm>
          <a:prstGeom prst="rect">
            <a:avLst/>
          </a:prstGeo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400">
                <a:solidFill>
                  <a:srgbClr val="000000"/>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zh-TW" altLang="en-US" dirty="0" smtClean="0"/>
              <a:t>按一下編輯母片文字或物件</a:t>
            </a:r>
            <a:endParaRPr kumimoji="1" lang="zh-TW" altLang="en-US" dirty="0"/>
          </a:p>
        </p:txBody>
      </p:sp>
      <p:sp>
        <p:nvSpPr>
          <p:cNvPr id="8" name="投影片編號版面配置區 5"/>
          <p:cNvSpPr>
            <a:spLocks noGrp="1"/>
          </p:cNvSpPr>
          <p:nvPr>
            <p:ph type="sldNum" sz="quarter" idx="10"/>
          </p:nvPr>
        </p:nvSpPr>
        <p:spPr>
          <a:xfrm>
            <a:off x="7419975" y="6440488"/>
            <a:ext cx="2311400" cy="365125"/>
          </a:xfrm>
          <a:prstGeom prst="rect">
            <a:avLst/>
          </a:prstGeom>
        </p:spPr>
        <p:txBody>
          <a:bodyPr vert="horz" lIns="91440" tIns="45720" rIns="91440" bIns="45720" rtlCol="0" anchor="ctr"/>
          <a:lstStyle>
            <a:lvl1pPr algn="r" fontAlgn="auto">
              <a:spcBef>
                <a:spcPts val="0"/>
              </a:spcBef>
              <a:spcAft>
                <a:spcPts val="0"/>
              </a:spcAft>
              <a:defRPr sz="1100" b="0" i="0">
                <a:solidFill>
                  <a:srgbClr val="000090"/>
                </a:solidFill>
                <a:latin typeface="Myriad Pro"/>
                <a:ea typeface="+mn-ea"/>
                <a:cs typeface="Myriad Pro"/>
              </a:defRPr>
            </a:lvl1pPr>
          </a:lstStyle>
          <a:p>
            <a:pPr>
              <a:defRPr/>
            </a:pPr>
            <a:fld id="{148E1477-276E-A84B-9E54-9283383FE5DE}" type="slidenum">
              <a:rPr lang="zh-TW" altLang="en-US" smtClean="0">
                <a:solidFill>
                  <a:srgbClr val="000000"/>
                </a:solidFill>
                <a:latin typeface="+mj-ea"/>
                <a:ea typeface="+mj-ea"/>
              </a:rPr>
              <a:pPr>
                <a:defRPr/>
              </a:pPr>
              <a:t>‹#›</a:t>
            </a:fld>
            <a:r>
              <a:rPr lang="en-US" altLang="zh-TW" dirty="0" smtClean="0"/>
              <a:t> </a:t>
            </a:r>
            <a:endParaRPr lang="zh-TW" altLang="en-US" dirty="0"/>
          </a:p>
        </p:txBody>
      </p:sp>
      <p:sp>
        <p:nvSpPr>
          <p:cNvPr id="6" name="標題版面配置區 5"/>
          <p:cNvSpPr>
            <a:spLocks noGrp="1"/>
          </p:cNvSpPr>
          <p:nvPr>
            <p:ph type="title"/>
          </p:nvPr>
        </p:nvSpPr>
        <p:spPr>
          <a:xfrm>
            <a:off x="1390655" y="1126747"/>
            <a:ext cx="7873521" cy="638530"/>
          </a:xfrm>
          <a:prstGeom prst="rect">
            <a:avLst/>
          </a:prstGeom>
        </p:spPr>
        <p:txBody>
          <a:bodyPr vert="horz" lIns="91440" tIns="45720" rIns="91440" bIns="45720" rtlCol="0" anchor="ctr">
            <a:normAutofit/>
          </a:bodyPr>
          <a:lstStyle/>
          <a:p>
            <a:r>
              <a:rPr kumimoji="1" lang="zh-TW" altLang="en-US" dirty="0" smtClean="0"/>
              <a:t>按一下以編輯母片標題樣式</a:t>
            </a:r>
            <a:endParaRPr kumimoji="1" lang="zh-TW" altLang="en-US" dirty="0"/>
          </a:p>
        </p:txBody>
      </p:sp>
    </p:spTree>
    <p:extLst>
      <p:ext uri="{BB962C8B-B14F-4D97-AF65-F5344CB8AC3E}">
        <p14:creationId xmlns:p14="http://schemas.microsoft.com/office/powerpoint/2010/main" val="3918728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四項物件">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3" name="內容版面配置區 2"/>
          <p:cNvSpPr>
            <a:spLocks noGrp="1"/>
          </p:cNvSpPr>
          <p:nvPr>
            <p:ph sz="half" idx="1" hasCustomPrompt="1"/>
          </p:nvPr>
        </p:nvSpPr>
        <p:spPr>
          <a:xfrm>
            <a:off x="1390655" y="1899825"/>
            <a:ext cx="3954146" cy="2316576"/>
          </a:xfrm>
          <a:prstGeom prst="rect">
            <a:avLst/>
          </a:prstGeo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zh-TW" altLang="en-US" dirty="0" smtClean="0"/>
              <a:t>按一下編輯母片文字或物件</a:t>
            </a:r>
            <a:endParaRPr kumimoji="1" lang="zh-TW" altLang="en-US" dirty="0"/>
          </a:p>
        </p:txBody>
      </p:sp>
      <p:sp>
        <p:nvSpPr>
          <p:cNvPr id="15" name="內容版面配置區 2"/>
          <p:cNvSpPr>
            <a:spLocks noGrp="1"/>
          </p:cNvSpPr>
          <p:nvPr>
            <p:ph sz="half" idx="10" hasCustomPrompt="1"/>
          </p:nvPr>
        </p:nvSpPr>
        <p:spPr>
          <a:xfrm>
            <a:off x="5343153" y="1899825"/>
            <a:ext cx="3921023" cy="2316576"/>
          </a:xfrm>
          <a:prstGeom prst="rect">
            <a:avLst/>
          </a:prstGeo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zh-TW" altLang="en-US" dirty="0" smtClean="0"/>
              <a:t>按一下編輯母片文字或物件</a:t>
            </a:r>
            <a:endParaRPr kumimoji="1" lang="zh-TW" altLang="en-US" dirty="0"/>
          </a:p>
        </p:txBody>
      </p:sp>
      <p:sp>
        <p:nvSpPr>
          <p:cNvPr id="16" name="內容版面配置區 2"/>
          <p:cNvSpPr>
            <a:spLocks noGrp="1"/>
          </p:cNvSpPr>
          <p:nvPr>
            <p:ph sz="half" idx="11" hasCustomPrompt="1"/>
          </p:nvPr>
        </p:nvSpPr>
        <p:spPr>
          <a:xfrm>
            <a:off x="1390655" y="4216401"/>
            <a:ext cx="3952498" cy="2224089"/>
          </a:xfrm>
          <a:prstGeom prst="rect">
            <a:avLst/>
          </a:prstGeo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zh-TW" altLang="en-US" dirty="0" smtClean="0"/>
              <a:t>按一下編輯母片文字或物件</a:t>
            </a:r>
            <a:endParaRPr kumimoji="1" lang="zh-TW" altLang="en-US" dirty="0"/>
          </a:p>
        </p:txBody>
      </p:sp>
      <p:sp>
        <p:nvSpPr>
          <p:cNvPr id="17" name="內容版面配置區 2"/>
          <p:cNvSpPr>
            <a:spLocks noGrp="1"/>
          </p:cNvSpPr>
          <p:nvPr>
            <p:ph sz="half" idx="12" hasCustomPrompt="1"/>
          </p:nvPr>
        </p:nvSpPr>
        <p:spPr>
          <a:xfrm>
            <a:off x="5343154" y="4216399"/>
            <a:ext cx="3921022" cy="2224089"/>
          </a:xfrm>
          <a:prstGeom prst="rect">
            <a:avLst/>
          </a:prstGeo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zh-TW" altLang="en-US" dirty="0" smtClean="0"/>
              <a:t>按一下編輯母片文字或物件</a:t>
            </a:r>
            <a:endParaRPr kumimoji="1" lang="zh-TW" altLang="en-US" dirty="0"/>
          </a:p>
        </p:txBody>
      </p:sp>
      <p:sp>
        <p:nvSpPr>
          <p:cNvPr id="9" name="投影片編號版面配置區 5"/>
          <p:cNvSpPr>
            <a:spLocks noGrp="1"/>
          </p:cNvSpPr>
          <p:nvPr>
            <p:ph type="sldNum" sz="quarter" idx="13"/>
          </p:nvPr>
        </p:nvSpPr>
        <p:spPr>
          <a:xfrm>
            <a:off x="7419975" y="6440488"/>
            <a:ext cx="2311400" cy="365125"/>
          </a:xfrm>
          <a:prstGeom prst="rect">
            <a:avLst/>
          </a:prstGeom>
        </p:spPr>
        <p:txBody>
          <a:bodyPr vert="horz" lIns="91440" tIns="45720" rIns="91440" bIns="45720" rtlCol="0" anchor="ctr"/>
          <a:lstStyle>
            <a:lvl1pPr algn="r" fontAlgn="auto">
              <a:spcBef>
                <a:spcPts val="0"/>
              </a:spcBef>
              <a:spcAft>
                <a:spcPts val="0"/>
              </a:spcAft>
              <a:defRPr sz="1100" b="0" i="0">
                <a:solidFill>
                  <a:srgbClr val="FFFFFF"/>
                </a:solidFill>
                <a:latin typeface="Myriad Pro"/>
                <a:ea typeface="+mn-ea"/>
                <a:cs typeface="Myriad Pro"/>
              </a:defRPr>
            </a:lvl1pPr>
          </a:lstStyle>
          <a:p>
            <a:pPr>
              <a:defRPr/>
            </a:pPr>
            <a:fld id="{148E1477-276E-A84B-9E54-9283383FE5DE}" type="slidenum">
              <a:rPr lang="zh-TW" altLang="en-US" smtClean="0">
                <a:latin typeface="+mj-ea"/>
                <a:ea typeface="+mj-ea"/>
              </a:rPr>
              <a:pPr>
                <a:defRPr/>
              </a:pPr>
              <a:t>‹#›</a:t>
            </a:fld>
            <a:r>
              <a:rPr lang="en-US" altLang="zh-TW" dirty="0" smtClean="0"/>
              <a:t> </a:t>
            </a:r>
            <a:endParaRPr lang="zh-TW" altLang="en-US" dirty="0"/>
          </a:p>
        </p:txBody>
      </p:sp>
      <p:sp>
        <p:nvSpPr>
          <p:cNvPr id="8" name="標題版面配置區 5"/>
          <p:cNvSpPr>
            <a:spLocks noGrp="1"/>
          </p:cNvSpPr>
          <p:nvPr>
            <p:ph type="title"/>
          </p:nvPr>
        </p:nvSpPr>
        <p:spPr>
          <a:xfrm>
            <a:off x="1390655" y="1126747"/>
            <a:ext cx="7873521" cy="638530"/>
          </a:xfrm>
          <a:prstGeom prst="rect">
            <a:avLst/>
          </a:prstGeom>
        </p:spPr>
        <p:txBody>
          <a:bodyPr vert="horz" lIns="91440" tIns="45720" rIns="91440" bIns="45720" rtlCol="0" anchor="ctr">
            <a:normAutofit/>
          </a:bodyPr>
          <a:lstStyle>
            <a:lvl1pPr>
              <a:defRPr>
                <a:solidFill>
                  <a:srgbClr val="FFFF00"/>
                </a:solidFill>
              </a:defRPr>
            </a:lvl1pPr>
          </a:lstStyle>
          <a:p>
            <a:r>
              <a:rPr kumimoji="1" lang="zh-TW" altLang="en-US" dirty="0" smtClean="0"/>
              <a:t>按一下以編輯母片標題樣式</a:t>
            </a:r>
            <a:endParaRPr kumimoji="1" lang="zh-TW" altLang="en-US" dirty="0"/>
          </a:p>
        </p:txBody>
      </p:sp>
    </p:spTree>
    <p:extLst>
      <p:ext uri="{BB962C8B-B14F-4D97-AF65-F5344CB8AC3E}">
        <p14:creationId xmlns:p14="http://schemas.microsoft.com/office/powerpoint/2010/main" val="25916550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三項物件及文字">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3" name="內容版面配置區 2"/>
          <p:cNvSpPr>
            <a:spLocks noGrp="1"/>
          </p:cNvSpPr>
          <p:nvPr>
            <p:ph sz="half" idx="1" hasCustomPrompt="1"/>
          </p:nvPr>
        </p:nvSpPr>
        <p:spPr>
          <a:xfrm>
            <a:off x="1390655" y="1899825"/>
            <a:ext cx="3931032" cy="2324607"/>
          </a:xfrm>
          <a:prstGeom prst="rect">
            <a:avLst/>
          </a:prstGeom>
        </p:spPr>
        <p:txBody>
          <a:bodyPr>
            <a:normAutofit/>
          </a:bodyPr>
          <a:lstStyle>
            <a:lvl1pPr marL="457200" marR="0" indent="-457200" algn="l" defTabSz="457200" rtl="0" eaLnBrk="1" fontAlgn="auto" latinLnBrk="0" hangingPunct="1">
              <a:lnSpc>
                <a:spcPct val="100000"/>
              </a:lnSpc>
              <a:spcBef>
                <a:spcPct val="20000"/>
              </a:spcBef>
              <a:spcAft>
                <a:spcPts val="0"/>
              </a:spcAft>
              <a:buClrTx/>
              <a:buSzTx/>
              <a:buFont typeface="Symbol" charset="2"/>
              <a:buChar char="-"/>
              <a:tabLst/>
              <a:defRPr sz="2400" baseline="0">
                <a:solidFill>
                  <a:schemeClr val="bg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zh-TW" altLang="en-US" dirty="0" smtClean="0"/>
              <a:t>按一下新增項目</a:t>
            </a:r>
          </a:p>
        </p:txBody>
      </p:sp>
      <p:sp>
        <p:nvSpPr>
          <p:cNvPr id="12" name="投影片編號版面配置區 5"/>
          <p:cNvSpPr txBox="1">
            <a:spLocks/>
          </p:cNvSpPr>
          <p:nvPr userDrawn="1"/>
        </p:nvSpPr>
        <p:spPr>
          <a:xfrm>
            <a:off x="9450911" y="6457164"/>
            <a:ext cx="383969" cy="314623"/>
          </a:xfrm>
          <a:prstGeom prst="rect">
            <a:avLst/>
          </a:prstGeom>
        </p:spPr>
        <p:txBody>
          <a:bodyPr/>
          <a:lstStyle>
            <a:defPPr>
              <a:defRPr lang="zh-TW"/>
            </a:defPPr>
            <a:lvl1pPr marL="0" algn="l" defTabSz="457200" rtl="0" eaLnBrk="1" latinLnBrk="0" hangingPunct="1">
              <a:defRPr sz="1300" b="0" i="0" kern="1200">
                <a:solidFill>
                  <a:srgbClr val="334B88"/>
                </a:solidFill>
                <a:latin typeface="Myriad Pro"/>
                <a:ea typeface="+mn-ea"/>
                <a:cs typeface="Myriad Pro"/>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zh-TW" dirty="0" smtClean="0">
                <a:solidFill>
                  <a:schemeClr val="tx1"/>
                </a:solidFill>
              </a:rPr>
              <a:t>07</a:t>
            </a:r>
            <a:endParaRPr kumimoji="1" lang="zh-TW" altLang="en-US" dirty="0">
              <a:solidFill>
                <a:schemeClr val="tx1"/>
              </a:solidFill>
            </a:endParaRPr>
          </a:p>
        </p:txBody>
      </p:sp>
      <p:sp>
        <p:nvSpPr>
          <p:cNvPr id="5" name="內容版面配置區 2"/>
          <p:cNvSpPr>
            <a:spLocks noGrp="1"/>
          </p:cNvSpPr>
          <p:nvPr>
            <p:ph sz="half" idx="10" hasCustomPrompt="1"/>
          </p:nvPr>
        </p:nvSpPr>
        <p:spPr>
          <a:xfrm>
            <a:off x="5321687" y="1899825"/>
            <a:ext cx="3942490" cy="2324607"/>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400">
                <a:solidFill>
                  <a:srgbClr val="000000"/>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zh-TW" altLang="en-US" dirty="0" smtClean="0"/>
              <a:t>按一下新增物件</a:t>
            </a:r>
          </a:p>
          <a:p>
            <a:pPr lvl="0"/>
            <a:endParaRPr kumimoji="1" lang="zh-TW" altLang="en-US" dirty="0"/>
          </a:p>
        </p:txBody>
      </p:sp>
      <p:sp>
        <p:nvSpPr>
          <p:cNvPr id="6" name="內容版面配置區 2"/>
          <p:cNvSpPr>
            <a:spLocks noGrp="1"/>
          </p:cNvSpPr>
          <p:nvPr>
            <p:ph sz="half" idx="11" hasCustomPrompt="1"/>
          </p:nvPr>
        </p:nvSpPr>
        <p:spPr>
          <a:xfrm>
            <a:off x="5321689" y="4224432"/>
            <a:ext cx="3942488" cy="2232733"/>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400">
                <a:solidFill>
                  <a:srgbClr val="000000"/>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zh-TW" altLang="en-US" dirty="0" smtClean="0"/>
              <a:t>按一下新增物件</a:t>
            </a:r>
          </a:p>
          <a:p>
            <a:pPr lvl="0"/>
            <a:endParaRPr kumimoji="1" lang="zh-TW" altLang="en-US" dirty="0"/>
          </a:p>
        </p:txBody>
      </p:sp>
      <p:sp>
        <p:nvSpPr>
          <p:cNvPr id="7" name="內容版面配置區 2"/>
          <p:cNvSpPr>
            <a:spLocks noGrp="1"/>
          </p:cNvSpPr>
          <p:nvPr>
            <p:ph sz="half" idx="12" hasCustomPrompt="1"/>
          </p:nvPr>
        </p:nvSpPr>
        <p:spPr>
          <a:xfrm>
            <a:off x="1390656" y="4224433"/>
            <a:ext cx="3931032" cy="2232732"/>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400">
                <a:solidFill>
                  <a:srgbClr val="000000"/>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zh-TW" altLang="en-US" dirty="0" smtClean="0"/>
              <a:t>按一下新增物件</a:t>
            </a:r>
          </a:p>
          <a:p>
            <a:pPr lvl="0"/>
            <a:endParaRPr kumimoji="1" lang="zh-TW" altLang="en-US" dirty="0"/>
          </a:p>
        </p:txBody>
      </p:sp>
      <p:sp>
        <p:nvSpPr>
          <p:cNvPr id="10" name="投影片編號版面配置區 5"/>
          <p:cNvSpPr>
            <a:spLocks noGrp="1"/>
          </p:cNvSpPr>
          <p:nvPr>
            <p:ph type="sldNum" sz="quarter" idx="13"/>
          </p:nvPr>
        </p:nvSpPr>
        <p:spPr>
          <a:xfrm>
            <a:off x="7419975" y="6440488"/>
            <a:ext cx="2311400" cy="365125"/>
          </a:xfrm>
          <a:prstGeom prst="rect">
            <a:avLst/>
          </a:prstGeom>
        </p:spPr>
        <p:txBody>
          <a:bodyPr vert="horz" lIns="91440" tIns="45720" rIns="91440" bIns="45720" rtlCol="0" anchor="ctr"/>
          <a:lstStyle>
            <a:lvl1pPr algn="r" fontAlgn="auto">
              <a:spcBef>
                <a:spcPts val="0"/>
              </a:spcBef>
              <a:spcAft>
                <a:spcPts val="0"/>
              </a:spcAft>
              <a:defRPr sz="1100" b="0" i="0">
                <a:solidFill>
                  <a:srgbClr val="000090"/>
                </a:solidFill>
                <a:latin typeface="+mj-ea"/>
                <a:ea typeface="+mj-ea"/>
                <a:cs typeface="Myriad Pro"/>
              </a:defRPr>
            </a:lvl1pPr>
          </a:lstStyle>
          <a:p>
            <a:pPr>
              <a:defRPr/>
            </a:pPr>
            <a:fld id="{148E1477-276E-A84B-9E54-9283383FE5DE}" type="slidenum">
              <a:rPr lang="zh-TW" altLang="en-US" smtClean="0">
                <a:solidFill>
                  <a:srgbClr val="000000"/>
                </a:solidFill>
              </a:rPr>
              <a:pPr>
                <a:defRPr/>
              </a:pPr>
              <a:t>‹#›</a:t>
            </a:fld>
            <a:r>
              <a:rPr lang="en-US" altLang="zh-TW" dirty="0" smtClean="0"/>
              <a:t> </a:t>
            </a:r>
            <a:endParaRPr lang="zh-TW" altLang="en-US" dirty="0"/>
          </a:p>
        </p:txBody>
      </p:sp>
      <p:sp>
        <p:nvSpPr>
          <p:cNvPr id="9" name="標題版面配置區 5"/>
          <p:cNvSpPr>
            <a:spLocks noGrp="1"/>
          </p:cNvSpPr>
          <p:nvPr>
            <p:ph type="title"/>
          </p:nvPr>
        </p:nvSpPr>
        <p:spPr>
          <a:xfrm>
            <a:off x="1390655" y="1126747"/>
            <a:ext cx="7873521" cy="638530"/>
          </a:xfrm>
          <a:prstGeom prst="rect">
            <a:avLst/>
          </a:prstGeom>
        </p:spPr>
        <p:txBody>
          <a:bodyPr vert="horz" lIns="91440" tIns="45720" rIns="91440" bIns="45720" rtlCol="0" anchor="ctr">
            <a:normAutofit/>
          </a:bodyPr>
          <a:lstStyle/>
          <a:p>
            <a:r>
              <a:rPr kumimoji="1" lang="zh-TW" altLang="en-US" dirty="0" smtClean="0"/>
              <a:t>按一下以編輯母片標題樣式</a:t>
            </a:r>
            <a:endParaRPr kumimoji="1" lang="zh-TW" altLang="en-US" dirty="0"/>
          </a:p>
        </p:txBody>
      </p:sp>
    </p:spTree>
    <p:extLst>
      <p:ext uri="{BB962C8B-B14F-4D97-AF65-F5344CB8AC3E}">
        <p14:creationId xmlns:p14="http://schemas.microsoft.com/office/powerpoint/2010/main" val="20838854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項目文字及兩項物件">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12" name="內容版面配置區 3"/>
          <p:cNvSpPr>
            <a:spLocks noGrp="1"/>
          </p:cNvSpPr>
          <p:nvPr>
            <p:ph sz="half" idx="11" hasCustomPrompt="1"/>
          </p:nvPr>
        </p:nvSpPr>
        <p:spPr>
          <a:xfrm>
            <a:off x="5426651" y="4198508"/>
            <a:ext cx="3852189" cy="2242931"/>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200">
                <a:solidFill>
                  <a:srgbClr val="000000"/>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TW" altLang="en-US" dirty="0" smtClean="0"/>
              <a:t>按一下新增物件</a:t>
            </a:r>
          </a:p>
          <a:p>
            <a:pPr lvl="0"/>
            <a:endParaRPr kumimoji="1" lang="zh-TW" altLang="en-US" dirty="0"/>
          </a:p>
        </p:txBody>
      </p:sp>
      <p:sp>
        <p:nvSpPr>
          <p:cNvPr id="13" name="內容版面配置區 3"/>
          <p:cNvSpPr>
            <a:spLocks noGrp="1"/>
          </p:cNvSpPr>
          <p:nvPr>
            <p:ph sz="half" idx="12" hasCustomPrompt="1"/>
          </p:nvPr>
        </p:nvSpPr>
        <p:spPr>
          <a:xfrm>
            <a:off x="5426651" y="1941194"/>
            <a:ext cx="3852189" cy="2163446"/>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200">
                <a:solidFill>
                  <a:srgbClr val="000000"/>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TW" altLang="en-US" dirty="0" smtClean="0"/>
              <a:t>按一下新增物件</a:t>
            </a:r>
          </a:p>
          <a:p>
            <a:pPr lvl="0"/>
            <a:endParaRPr kumimoji="1" lang="zh-TW" altLang="en-US" dirty="0"/>
          </a:p>
        </p:txBody>
      </p:sp>
      <p:sp>
        <p:nvSpPr>
          <p:cNvPr id="14" name="內容版面配置區 3"/>
          <p:cNvSpPr>
            <a:spLocks noGrp="1"/>
          </p:cNvSpPr>
          <p:nvPr>
            <p:ph sz="half" idx="13" hasCustomPrompt="1"/>
          </p:nvPr>
        </p:nvSpPr>
        <p:spPr>
          <a:xfrm>
            <a:off x="1389380" y="1941193"/>
            <a:ext cx="3903981" cy="4500245"/>
          </a:xfrm>
          <a:prstGeom prst="rect">
            <a:avLst/>
          </a:prstGeom>
        </p:spPr>
        <p:txBody>
          <a:bodyPr>
            <a:normAutofit/>
          </a:bodyPr>
          <a:lstStyle>
            <a:lvl1pPr marL="285750" indent="-285750">
              <a:lnSpc>
                <a:spcPct val="100000"/>
              </a:lnSpc>
              <a:buFont typeface="Symbol" charset="2"/>
              <a:buChar char="-"/>
              <a:defRPr sz="1600">
                <a:solidFill>
                  <a:srgbClr val="000000"/>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TW" altLang="en-US" dirty="0" smtClean="0"/>
              <a:t>按一下新增項目</a:t>
            </a:r>
          </a:p>
        </p:txBody>
      </p:sp>
      <p:sp>
        <p:nvSpPr>
          <p:cNvPr id="8" name="投影片編號版面配置區 5"/>
          <p:cNvSpPr>
            <a:spLocks noGrp="1"/>
          </p:cNvSpPr>
          <p:nvPr>
            <p:ph type="sldNum" sz="quarter" idx="10"/>
          </p:nvPr>
        </p:nvSpPr>
        <p:spPr>
          <a:xfrm>
            <a:off x="7419975" y="6440488"/>
            <a:ext cx="2311400" cy="365125"/>
          </a:xfrm>
          <a:prstGeom prst="rect">
            <a:avLst/>
          </a:prstGeom>
        </p:spPr>
        <p:txBody>
          <a:bodyPr vert="horz" lIns="91440" tIns="45720" rIns="91440" bIns="45720" rtlCol="0" anchor="ctr"/>
          <a:lstStyle>
            <a:lvl1pPr algn="r" fontAlgn="auto">
              <a:spcBef>
                <a:spcPts val="0"/>
              </a:spcBef>
              <a:spcAft>
                <a:spcPts val="0"/>
              </a:spcAft>
              <a:defRPr sz="1100" b="0" i="0">
                <a:solidFill>
                  <a:srgbClr val="000090"/>
                </a:solidFill>
                <a:latin typeface="Myriad Pro"/>
                <a:ea typeface="+mn-ea"/>
                <a:cs typeface="Myriad Pro"/>
              </a:defRPr>
            </a:lvl1pPr>
          </a:lstStyle>
          <a:p>
            <a:pPr>
              <a:defRPr/>
            </a:pPr>
            <a:fld id="{148E1477-276E-A84B-9E54-9283383FE5DE}" type="slidenum">
              <a:rPr lang="zh-TW" altLang="en-US" smtClean="0">
                <a:solidFill>
                  <a:srgbClr val="000000"/>
                </a:solidFill>
                <a:latin typeface="+mj-ea"/>
                <a:ea typeface="+mj-ea"/>
              </a:rPr>
              <a:pPr>
                <a:defRPr/>
              </a:pPr>
              <a:t>‹#›</a:t>
            </a:fld>
            <a:r>
              <a:rPr lang="en-US" altLang="zh-TW" dirty="0" smtClean="0"/>
              <a:t> </a:t>
            </a:r>
            <a:endParaRPr lang="zh-TW" altLang="en-US" dirty="0"/>
          </a:p>
        </p:txBody>
      </p:sp>
      <p:sp>
        <p:nvSpPr>
          <p:cNvPr id="7" name="標題版面配置區 5"/>
          <p:cNvSpPr>
            <a:spLocks noGrp="1"/>
          </p:cNvSpPr>
          <p:nvPr>
            <p:ph type="title"/>
          </p:nvPr>
        </p:nvSpPr>
        <p:spPr>
          <a:xfrm>
            <a:off x="1390655" y="1126747"/>
            <a:ext cx="7873521" cy="638530"/>
          </a:xfrm>
          <a:prstGeom prst="rect">
            <a:avLst/>
          </a:prstGeom>
        </p:spPr>
        <p:txBody>
          <a:bodyPr vert="horz" lIns="91440" tIns="45720" rIns="91440" bIns="45720" rtlCol="0" anchor="ctr">
            <a:normAutofit/>
          </a:bodyPr>
          <a:lstStyle/>
          <a:p>
            <a:r>
              <a:rPr kumimoji="1" lang="zh-TW" altLang="en-US" dirty="0" smtClean="0"/>
              <a:t>按一下以編輯母片標題樣式</a:t>
            </a:r>
            <a:endParaRPr kumimoji="1" lang="zh-TW" altLang="en-US" dirty="0"/>
          </a:p>
        </p:txBody>
      </p:sp>
    </p:spTree>
    <p:extLst>
      <p:ext uri="{BB962C8B-B14F-4D97-AF65-F5344CB8AC3E}">
        <p14:creationId xmlns:p14="http://schemas.microsoft.com/office/powerpoint/2010/main" val="39459220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圖文說明">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7" name="內容版面配置區 3"/>
          <p:cNvSpPr>
            <a:spLocks noGrp="1"/>
          </p:cNvSpPr>
          <p:nvPr>
            <p:ph sz="half" idx="12" hasCustomPrompt="1"/>
          </p:nvPr>
        </p:nvSpPr>
        <p:spPr>
          <a:xfrm>
            <a:off x="5638799" y="3098799"/>
            <a:ext cx="3640961" cy="2087563"/>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200">
                <a:solidFill>
                  <a:srgbClr val="000000"/>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TW" altLang="en-US" dirty="0" smtClean="0"/>
              <a:t>按一下新增物件</a:t>
            </a:r>
          </a:p>
          <a:p>
            <a:pPr lvl="0"/>
            <a:endParaRPr kumimoji="1" lang="zh-TW" altLang="en-US" dirty="0"/>
          </a:p>
        </p:txBody>
      </p:sp>
      <p:sp>
        <p:nvSpPr>
          <p:cNvPr id="8" name="內容版面配置區 3"/>
          <p:cNvSpPr>
            <a:spLocks noGrp="1"/>
          </p:cNvSpPr>
          <p:nvPr>
            <p:ph sz="half" idx="13" hasCustomPrompt="1"/>
          </p:nvPr>
        </p:nvSpPr>
        <p:spPr>
          <a:xfrm>
            <a:off x="1389632" y="1931032"/>
            <a:ext cx="7890128" cy="903608"/>
          </a:xfrm>
          <a:prstGeom prst="rect">
            <a:avLst/>
          </a:prstGeom>
        </p:spPr>
        <p:txBody>
          <a:bodyPr>
            <a:noAutofit/>
          </a:bodyPr>
          <a:lstStyle>
            <a:lvl1pPr marL="285750" indent="-285750">
              <a:buFont typeface="Symbol" charset="2"/>
              <a:buChar char="-"/>
              <a:defRPr sz="1600">
                <a:solidFill>
                  <a:schemeClr val="bg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TW" altLang="en-US" dirty="0" smtClean="0"/>
              <a:t>按一下新增母片文字樣式</a:t>
            </a:r>
            <a:endParaRPr kumimoji="1" lang="en-US" altLang="zh-TW" dirty="0" smtClean="0"/>
          </a:p>
        </p:txBody>
      </p:sp>
      <p:sp>
        <p:nvSpPr>
          <p:cNvPr id="9" name="內容版面配置區 3"/>
          <p:cNvSpPr>
            <a:spLocks noGrp="1"/>
          </p:cNvSpPr>
          <p:nvPr>
            <p:ph sz="half" idx="14" hasCustomPrompt="1"/>
          </p:nvPr>
        </p:nvSpPr>
        <p:spPr>
          <a:xfrm>
            <a:off x="5638799" y="5190043"/>
            <a:ext cx="2214881" cy="1262786"/>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200">
                <a:solidFill>
                  <a:srgbClr val="000000"/>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TW" altLang="en-US" dirty="0" smtClean="0"/>
              <a:t>按一下新增物件</a:t>
            </a:r>
          </a:p>
          <a:p>
            <a:pPr lvl="0"/>
            <a:endParaRPr kumimoji="1" lang="zh-TW" altLang="en-US" dirty="0"/>
          </a:p>
        </p:txBody>
      </p:sp>
      <p:sp>
        <p:nvSpPr>
          <p:cNvPr id="10" name="內容版面配置區 3"/>
          <p:cNvSpPr>
            <a:spLocks noGrp="1"/>
          </p:cNvSpPr>
          <p:nvPr>
            <p:ph sz="half" idx="15" hasCustomPrompt="1"/>
          </p:nvPr>
        </p:nvSpPr>
        <p:spPr>
          <a:xfrm>
            <a:off x="3728720" y="3942081"/>
            <a:ext cx="1899919" cy="2498407"/>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200">
                <a:solidFill>
                  <a:srgbClr val="000000"/>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TW" altLang="en-US" dirty="0" smtClean="0"/>
              <a:t>按一下新增物件</a:t>
            </a:r>
          </a:p>
          <a:p>
            <a:pPr lvl="0"/>
            <a:endParaRPr kumimoji="1" lang="zh-TW" altLang="en-US" dirty="0"/>
          </a:p>
        </p:txBody>
      </p:sp>
      <p:sp>
        <p:nvSpPr>
          <p:cNvPr id="11" name="內容版面配置區 3"/>
          <p:cNvSpPr>
            <a:spLocks noGrp="1"/>
          </p:cNvSpPr>
          <p:nvPr>
            <p:ph sz="half" idx="16" hasCustomPrompt="1"/>
          </p:nvPr>
        </p:nvSpPr>
        <p:spPr>
          <a:xfrm>
            <a:off x="2458720" y="4257040"/>
            <a:ext cx="1259840" cy="2186562"/>
          </a:xfrm>
          <a:prstGeom prst="rect">
            <a:avLst/>
          </a:prstGeom>
        </p:spPr>
        <p:txBody>
          <a:bodyPr/>
          <a:lstStyle>
            <a:lvl1pPr>
              <a:defRPr sz="2200">
                <a:solidFill>
                  <a:srgbClr val="000000"/>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TW" altLang="en-US" dirty="0" smtClean="0"/>
              <a:t>按一下新增物件</a:t>
            </a:r>
            <a:endParaRPr kumimoji="1" lang="zh-TW" altLang="en-US" dirty="0"/>
          </a:p>
        </p:txBody>
      </p:sp>
      <p:sp>
        <p:nvSpPr>
          <p:cNvPr id="12" name="內容版面配置區 3"/>
          <p:cNvSpPr>
            <a:spLocks noGrp="1"/>
          </p:cNvSpPr>
          <p:nvPr>
            <p:ph sz="half" idx="17" hasCustomPrompt="1"/>
          </p:nvPr>
        </p:nvSpPr>
        <p:spPr>
          <a:xfrm>
            <a:off x="1389631" y="3104194"/>
            <a:ext cx="4249167" cy="766766"/>
          </a:xfrm>
          <a:prstGeom prst="rect">
            <a:avLst/>
          </a:prstGeom>
        </p:spPr>
        <p:txBody>
          <a:bodyPr>
            <a:noAutofit/>
          </a:bodyPr>
          <a:lstStyle>
            <a:lvl1pPr>
              <a:defRPr sz="1200">
                <a:solidFill>
                  <a:srgbClr val="000000"/>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TW" altLang="en-US" dirty="0" smtClean="0"/>
              <a:t>按一下新增母片文字樣式</a:t>
            </a:r>
            <a:endParaRPr kumimoji="1" lang="zh-TW" altLang="en-US" dirty="0"/>
          </a:p>
        </p:txBody>
      </p:sp>
      <p:sp>
        <p:nvSpPr>
          <p:cNvPr id="13" name="內容版面配置區 3"/>
          <p:cNvSpPr>
            <a:spLocks noGrp="1"/>
          </p:cNvSpPr>
          <p:nvPr>
            <p:ph sz="half" idx="18" hasCustomPrompt="1"/>
          </p:nvPr>
        </p:nvSpPr>
        <p:spPr>
          <a:xfrm>
            <a:off x="1389632" y="3942080"/>
            <a:ext cx="2013968" cy="253999"/>
          </a:xfrm>
          <a:prstGeom prst="rect">
            <a:avLst/>
          </a:prstGeom>
        </p:spPr>
        <p:txBody>
          <a:bodyPr>
            <a:noAutofit/>
          </a:bodyPr>
          <a:lstStyle>
            <a:lvl1pPr>
              <a:defRPr sz="1200">
                <a:solidFill>
                  <a:srgbClr val="FF0000"/>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TW" altLang="en-US" dirty="0" smtClean="0"/>
              <a:t>按一下新增母片文字說明</a:t>
            </a:r>
            <a:endParaRPr kumimoji="1" lang="zh-TW" altLang="en-US" dirty="0"/>
          </a:p>
        </p:txBody>
      </p:sp>
      <p:sp>
        <p:nvSpPr>
          <p:cNvPr id="14" name="內容版面配置區 3"/>
          <p:cNvSpPr>
            <a:spLocks noGrp="1"/>
          </p:cNvSpPr>
          <p:nvPr>
            <p:ph sz="half" idx="19" hasCustomPrompt="1"/>
          </p:nvPr>
        </p:nvSpPr>
        <p:spPr>
          <a:xfrm>
            <a:off x="7857360" y="5190042"/>
            <a:ext cx="1422400" cy="726759"/>
          </a:xfrm>
          <a:prstGeom prst="rect">
            <a:avLst/>
          </a:prstGeom>
        </p:spPr>
        <p:txBody>
          <a:bodyPr>
            <a:normAutofit/>
          </a:bodyPr>
          <a:lstStyle>
            <a:lvl1pPr>
              <a:defRPr sz="1200">
                <a:solidFill>
                  <a:schemeClr val="bg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TW" altLang="en-US" dirty="0" smtClean="0"/>
              <a:t>按一下新增母片文字說明</a:t>
            </a:r>
            <a:endParaRPr kumimoji="1" lang="zh-TW" altLang="en-US" dirty="0"/>
          </a:p>
        </p:txBody>
      </p:sp>
      <p:sp>
        <p:nvSpPr>
          <p:cNvPr id="15" name="投影片編號版面配置區 5"/>
          <p:cNvSpPr>
            <a:spLocks noGrp="1"/>
          </p:cNvSpPr>
          <p:nvPr>
            <p:ph type="sldNum" sz="quarter" idx="10"/>
          </p:nvPr>
        </p:nvSpPr>
        <p:spPr>
          <a:xfrm>
            <a:off x="7419975" y="6440488"/>
            <a:ext cx="2311400" cy="365125"/>
          </a:xfrm>
          <a:prstGeom prst="rect">
            <a:avLst/>
          </a:prstGeom>
        </p:spPr>
        <p:txBody>
          <a:bodyPr vert="horz" lIns="91440" tIns="45720" rIns="91440" bIns="45720" rtlCol="0" anchor="ctr"/>
          <a:lstStyle>
            <a:lvl1pPr algn="r" fontAlgn="auto">
              <a:spcBef>
                <a:spcPts val="0"/>
              </a:spcBef>
              <a:spcAft>
                <a:spcPts val="0"/>
              </a:spcAft>
              <a:defRPr sz="1100" b="0" i="0">
                <a:solidFill>
                  <a:srgbClr val="000090"/>
                </a:solidFill>
                <a:latin typeface="Myriad Pro"/>
                <a:ea typeface="+mn-ea"/>
                <a:cs typeface="Myriad Pro"/>
              </a:defRPr>
            </a:lvl1pPr>
          </a:lstStyle>
          <a:p>
            <a:pPr>
              <a:defRPr/>
            </a:pPr>
            <a:fld id="{148E1477-276E-A84B-9E54-9283383FE5DE}" type="slidenum">
              <a:rPr lang="zh-TW" altLang="en-US" smtClean="0">
                <a:solidFill>
                  <a:srgbClr val="000000"/>
                </a:solidFill>
                <a:latin typeface="+mj-ea"/>
                <a:ea typeface="+mj-ea"/>
              </a:rPr>
              <a:pPr>
                <a:defRPr/>
              </a:pPr>
              <a:t>‹#›</a:t>
            </a:fld>
            <a:r>
              <a:rPr lang="en-US" altLang="zh-TW" dirty="0" smtClean="0"/>
              <a:t> </a:t>
            </a:r>
            <a:endParaRPr lang="zh-TW" altLang="en-US" dirty="0"/>
          </a:p>
        </p:txBody>
      </p:sp>
      <p:sp>
        <p:nvSpPr>
          <p:cNvPr id="16" name="標題版面配置區 5"/>
          <p:cNvSpPr>
            <a:spLocks noGrp="1"/>
          </p:cNvSpPr>
          <p:nvPr>
            <p:ph type="title"/>
          </p:nvPr>
        </p:nvSpPr>
        <p:spPr>
          <a:xfrm>
            <a:off x="1390655" y="1126747"/>
            <a:ext cx="7873521" cy="638530"/>
          </a:xfrm>
          <a:prstGeom prst="rect">
            <a:avLst/>
          </a:prstGeom>
        </p:spPr>
        <p:txBody>
          <a:bodyPr vert="horz" lIns="91440" tIns="45720" rIns="91440" bIns="45720" rtlCol="0" anchor="ctr">
            <a:normAutofit/>
          </a:bodyPr>
          <a:lstStyle/>
          <a:p>
            <a:r>
              <a:rPr kumimoji="1" lang="zh-TW" altLang="en-US" dirty="0" smtClean="0"/>
              <a:t>按一下以編輯母片標題樣式</a:t>
            </a:r>
            <a:endParaRPr kumimoji="1" lang="zh-TW" altLang="en-US" dirty="0"/>
          </a:p>
        </p:txBody>
      </p:sp>
    </p:spTree>
    <p:extLst>
      <p:ext uri="{BB962C8B-B14F-4D97-AF65-F5344CB8AC3E}">
        <p14:creationId xmlns:p14="http://schemas.microsoft.com/office/powerpoint/2010/main" val="206095908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條列式圖文說明">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6" name="內容版面配置區 3"/>
          <p:cNvSpPr>
            <a:spLocks noGrp="1"/>
          </p:cNvSpPr>
          <p:nvPr>
            <p:ph sz="half" idx="13" hasCustomPrompt="1"/>
          </p:nvPr>
        </p:nvSpPr>
        <p:spPr>
          <a:xfrm>
            <a:off x="1389632" y="1866351"/>
            <a:ext cx="7899703" cy="382183"/>
          </a:xfrm>
          <a:prstGeom prst="rect">
            <a:avLst/>
          </a:prstGeom>
        </p:spPr>
        <p:txBody>
          <a:bodyPr>
            <a:noAutofit/>
          </a:bodyPr>
          <a:lstStyle>
            <a:lvl1pPr marL="0" indent="0">
              <a:buFont typeface="Symbol" charset="2"/>
              <a:buNone/>
              <a:defRPr sz="2000">
                <a:solidFill>
                  <a:schemeClr val="bg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TW" altLang="en-US" dirty="0" smtClean="0"/>
              <a:t>按一下編輯母片文字</a:t>
            </a:r>
          </a:p>
        </p:txBody>
      </p:sp>
      <p:sp>
        <p:nvSpPr>
          <p:cNvPr id="9" name="內容版面配置區 3"/>
          <p:cNvSpPr>
            <a:spLocks noGrp="1"/>
          </p:cNvSpPr>
          <p:nvPr>
            <p:ph sz="half" idx="14" hasCustomPrompt="1"/>
          </p:nvPr>
        </p:nvSpPr>
        <p:spPr>
          <a:xfrm>
            <a:off x="1389632" y="2248534"/>
            <a:ext cx="7899703" cy="1036797"/>
          </a:xfrm>
          <a:prstGeom prst="rect">
            <a:avLst/>
          </a:prstGeom>
        </p:spPr>
        <p:txBody>
          <a:bodyPr>
            <a:noAutofit/>
          </a:bodyPr>
          <a:lstStyle>
            <a:lvl1pPr marL="285750" indent="-285750">
              <a:buFont typeface="Symbol" charset="2"/>
              <a:buChar char="-"/>
              <a:defRPr sz="1600">
                <a:solidFill>
                  <a:schemeClr val="bg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TW" altLang="en-US" dirty="0" smtClean="0"/>
              <a:t>按一下新增項目</a:t>
            </a:r>
            <a:endParaRPr kumimoji="1" lang="en-US" altLang="zh-TW" dirty="0" smtClean="0"/>
          </a:p>
        </p:txBody>
      </p:sp>
      <p:sp>
        <p:nvSpPr>
          <p:cNvPr id="10" name="內容版面配置區 3"/>
          <p:cNvSpPr>
            <a:spLocks noGrp="1"/>
          </p:cNvSpPr>
          <p:nvPr>
            <p:ph sz="half" idx="15" hasCustomPrompt="1"/>
          </p:nvPr>
        </p:nvSpPr>
        <p:spPr>
          <a:xfrm>
            <a:off x="3255672" y="4943743"/>
            <a:ext cx="2769943" cy="1496745"/>
          </a:xfrm>
          <a:prstGeom prst="rect">
            <a:avLst/>
          </a:prstGeom>
        </p:spPr>
        <p:txBody>
          <a:bodyPr>
            <a:noAutofit/>
          </a:bodyPr>
          <a:lstStyle>
            <a:lvl1pPr marL="0" marR="0" indent="0" algn="l" defTabSz="457200" rtl="0" eaLnBrk="1" fontAlgn="auto" latinLnBrk="0" hangingPunct="1">
              <a:lnSpc>
                <a:spcPct val="100000"/>
              </a:lnSpc>
              <a:spcBef>
                <a:spcPct val="20000"/>
              </a:spcBef>
              <a:spcAft>
                <a:spcPts val="0"/>
              </a:spcAft>
              <a:buClrTx/>
              <a:buSzTx/>
              <a:buFont typeface="Symbol" charset="2"/>
              <a:buNone/>
              <a:tabLst/>
              <a:defRPr sz="2200">
                <a:solidFill>
                  <a:schemeClr val="bg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TW" altLang="en-US" dirty="0" smtClean="0"/>
              <a:t>按一下新增物件</a:t>
            </a:r>
          </a:p>
        </p:txBody>
      </p:sp>
      <p:sp>
        <p:nvSpPr>
          <p:cNvPr id="11" name="內容版面配置區 3"/>
          <p:cNvSpPr>
            <a:spLocks noGrp="1"/>
          </p:cNvSpPr>
          <p:nvPr>
            <p:ph sz="half" idx="16" hasCustomPrompt="1"/>
          </p:nvPr>
        </p:nvSpPr>
        <p:spPr>
          <a:xfrm>
            <a:off x="6025614" y="4943743"/>
            <a:ext cx="3273033" cy="1496745"/>
          </a:xfrm>
          <a:prstGeom prst="rect">
            <a:avLst/>
          </a:prstGeom>
        </p:spPr>
        <p:txBody>
          <a:bodyPr>
            <a:noAutofit/>
          </a:bodyPr>
          <a:lstStyle>
            <a:lvl1pPr marL="0" marR="0" indent="0" algn="l" defTabSz="457200" rtl="0" eaLnBrk="1" fontAlgn="auto" latinLnBrk="0" hangingPunct="1">
              <a:lnSpc>
                <a:spcPct val="100000"/>
              </a:lnSpc>
              <a:spcBef>
                <a:spcPct val="20000"/>
              </a:spcBef>
              <a:spcAft>
                <a:spcPts val="0"/>
              </a:spcAft>
              <a:buClrTx/>
              <a:buSzTx/>
              <a:buFont typeface="Symbol" charset="2"/>
              <a:buNone/>
              <a:tabLst/>
              <a:defRPr sz="2200">
                <a:solidFill>
                  <a:schemeClr val="bg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TW" altLang="en-US" dirty="0" smtClean="0"/>
              <a:t>按一下新增物件</a:t>
            </a:r>
          </a:p>
          <a:p>
            <a:pPr lvl="0"/>
            <a:endParaRPr kumimoji="1" lang="zh-TW" altLang="en-US" dirty="0" smtClean="0"/>
          </a:p>
        </p:txBody>
      </p:sp>
      <p:sp>
        <p:nvSpPr>
          <p:cNvPr id="12" name="內容版面配置區 3"/>
          <p:cNvSpPr>
            <a:spLocks noGrp="1"/>
          </p:cNvSpPr>
          <p:nvPr>
            <p:ph sz="half" idx="17" hasCustomPrompt="1"/>
          </p:nvPr>
        </p:nvSpPr>
        <p:spPr>
          <a:xfrm>
            <a:off x="6025614" y="3364529"/>
            <a:ext cx="3263721" cy="1579214"/>
          </a:xfrm>
          <a:prstGeom prst="rect">
            <a:avLst/>
          </a:prstGeom>
        </p:spPr>
        <p:txBody>
          <a:bodyPr>
            <a:noAutofit/>
          </a:bodyPr>
          <a:lstStyle>
            <a:lvl1pPr marL="0" marR="0" indent="0" algn="l" defTabSz="457200" rtl="0" eaLnBrk="1" fontAlgn="auto" latinLnBrk="0" hangingPunct="1">
              <a:lnSpc>
                <a:spcPct val="100000"/>
              </a:lnSpc>
              <a:spcBef>
                <a:spcPct val="20000"/>
              </a:spcBef>
              <a:spcAft>
                <a:spcPts val="0"/>
              </a:spcAft>
              <a:buClrTx/>
              <a:buSzTx/>
              <a:buFont typeface="Symbol" charset="2"/>
              <a:buNone/>
              <a:tabLst/>
              <a:defRPr sz="2200">
                <a:solidFill>
                  <a:schemeClr val="bg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TW" altLang="en-US" dirty="0" smtClean="0"/>
              <a:t>按一下新增物件</a:t>
            </a:r>
          </a:p>
          <a:p>
            <a:pPr lvl="0"/>
            <a:endParaRPr kumimoji="1" lang="zh-TW" altLang="en-US" dirty="0" smtClean="0"/>
          </a:p>
        </p:txBody>
      </p:sp>
      <p:sp>
        <p:nvSpPr>
          <p:cNvPr id="14" name="投影片編號版面配置區 5"/>
          <p:cNvSpPr>
            <a:spLocks noGrp="1"/>
          </p:cNvSpPr>
          <p:nvPr>
            <p:ph type="sldNum" sz="quarter" idx="10"/>
          </p:nvPr>
        </p:nvSpPr>
        <p:spPr>
          <a:xfrm>
            <a:off x="7419975" y="6440488"/>
            <a:ext cx="2311400" cy="365125"/>
          </a:xfrm>
          <a:prstGeom prst="rect">
            <a:avLst/>
          </a:prstGeom>
        </p:spPr>
        <p:txBody>
          <a:bodyPr vert="horz" lIns="91440" tIns="45720" rIns="91440" bIns="45720" rtlCol="0" anchor="ctr"/>
          <a:lstStyle>
            <a:lvl1pPr algn="r" fontAlgn="auto">
              <a:spcBef>
                <a:spcPts val="0"/>
              </a:spcBef>
              <a:spcAft>
                <a:spcPts val="0"/>
              </a:spcAft>
              <a:defRPr sz="1100" b="0" i="0">
                <a:solidFill>
                  <a:srgbClr val="000090"/>
                </a:solidFill>
                <a:latin typeface="Myriad Pro"/>
                <a:ea typeface="+mn-ea"/>
                <a:cs typeface="Myriad Pro"/>
              </a:defRPr>
            </a:lvl1pPr>
          </a:lstStyle>
          <a:p>
            <a:pPr>
              <a:defRPr/>
            </a:pPr>
            <a:fld id="{148E1477-276E-A84B-9E54-9283383FE5DE}" type="slidenum">
              <a:rPr lang="zh-TW" altLang="en-US" smtClean="0">
                <a:solidFill>
                  <a:srgbClr val="000000"/>
                </a:solidFill>
                <a:latin typeface="+mj-ea"/>
                <a:ea typeface="+mj-ea"/>
              </a:rPr>
              <a:pPr>
                <a:defRPr/>
              </a:pPr>
              <a:t>‹#›</a:t>
            </a:fld>
            <a:r>
              <a:rPr lang="en-US" altLang="zh-TW" dirty="0" smtClean="0"/>
              <a:t> </a:t>
            </a:r>
            <a:endParaRPr lang="zh-TW" altLang="en-US" dirty="0"/>
          </a:p>
        </p:txBody>
      </p:sp>
      <p:sp>
        <p:nvSpPr>
          <p:cNvPr id="13" name="內容版面配置區 3"/>
          <p:cNvSpPr>
            <a:spLocks noGrp="1"/>
          </p:cNvSpPr>
          <p:nvPr>
            <p:ph sz="half" idx="18" hasCustomPrompt="1"/>
          </p:nvPr>
        </p:nvSpPr>
        <p:spPr>
          <a:xfrm>
            <a:off x="3255672" y="3364530"/>
            <a:ext cx="2769943" cy="1579214"/>
          </a:xfrm>
          <a:prstGeom prst="rect">
            <a:avLst/>
          </a:prstGeom>
        </p:spPr>
        <p:txBody>
          <a:bodyPr>
            <a:noAutofit/>
          </a:bodyPr>
          <a:lstStyle>
            <a:lvl1pPr marL="0" marR="0" indent="0" algn="l" defTabSz="457200" rtl="0" eaLnBrk="1" fontAlgn="auto" latinLnBrk="0" hangingPunct="1">
              <a:lnSpc>
                <a:spcPct val="100000"/>
              </a:lnSpc>
              <a:spcBef>
                <a:spcPct val="20000"/>
              </a:spcBef>
              <a:spcAft>
                <a:spcPts val="0"/>
              </a:spcAft>
              <a:buClrTx/>
              <a:buSzTx/>
              <a:buFont typeface="Symbol" charset="2"/>
              <a:buNone/>
              <a:tabLst/>
              <a:defRPr sz="2200">
                <a:solidFill>
                  <a:schemeClr val="bg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TW" altLang="en-US" dirty="0" smtClean="0"/>
              <a:t>按一下新增物件</a:t>
            </a:r>
          </a:p>
          <a:p>
            <a:pPr lvl="0"/>
            <a:endParaRPr kumimoji="1" lang="zh-TW" altLang="en-US" dirty="0" smtClean="0"/>
          </a:p>
        </p:txBody>
      </p:sp>
      <p:sp>
        <p:nvSpPr>
          <p:cNvPr id="15" name="標題版面配置區 5"/>
          <p:cNvSpPr>
            <a:spLocks noGrp="1"/>
          </p:cNvSpPr>
          <p:nvPr>
            <p:ph type="title"/>
          </p:nvPr>
        </p:nvSpPr>
        <p:spPr>
          <a:xfrm>
            <a:off x="1390655" y="1126747"/>
            <a:ext cx="7873521" cy="638530"/>
          </a:xfrm>
          <a:prstGeom prst="rect">
            <a:avLst/>
          </a:prstGeom>
        </p:spPr>
        <p:txBody>
          <a:bodyPr vert="horz" lIns="91440" tIns="45720" rIns="91440" bIns="45720" rtlCol="0" anchor="ctr">
            <a:normAutofit/>
          </a:bodyPr>
          <a:lstStyle/>
          <a:p>
            <a:r>
              <a:rPr kumimoji="1" lang="zh-TW" altLang="en-US" dirty="0" smtClean="0"/>
              <a:t>按一下以編輯母片標題樣式</a:t>
            </a:r>
            <a:endParaRPr kumimoji="1" lang="zh-TW" altLang="en-US" dirty="0"/>
          </a:p>
        </p:txBody>
      </p:sp>
    </p:spTree>
    <p:extLst>
      <p:ext uri="{BB962C8B-B14F-4D97-AF65-F5344CB8AC3E}">
        <p14:creationId xmlns:p14="http://schemas.microsoft.com/office/powerpoint/2010/main" val="30853458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標題及四項物件">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10" name="內容版面配置區 3"/>
          <p:cNvSpPr>
            <a:spLocks noGrp="1"/>
          </p:cNvSpPr>
          <p:nvPr>
            <p:ph sz="half" idx="15" hasCustomPrompt="1"/>
          </p:nvPr>
        </p:nvSpPr>
        <p:spPr>
          <a:xfrm>
            <a:off x="1389633" y="4262390"/>
            <a:ext cx="3891556" cy="2187396"/>
          </a:xfrm>
          <a:prstGeom prst="rect">
            <a:avLst/>
          </a:prstGeom>
        </p:spPr>
        <p:txBody>
          <a:bodyPr>
            <a:noAutofit/>
          </a:bodyPr>
          <a:lstStyle>
            <a:lvl1pPr marL="0" indent="0">
              <a:buFont typeface="Symbol" charset="2"/>
              <a:buNone/>
              <a:defRPr sz="2200">
                <a:solidFill>
                  <a:schemeClr val="bg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TW" altLang="en-US" dirty="0" smtClean="0"/>
              <a:t>按一下新增物件</a:t>
            </a:r>
          </a:p>
        </p:txBody>
      </p:sp>
      <p:sp>
        <p:nvSpPr>
          <p:cNvPr id="11" name="內容版面配置區 3"/>
          <p:cNvSpPr>
            <a:spLocks noGrp="1"/>
          </p:cNvSpPr>
          <p:nvPr>
            <p:ph sz="half" idx="16" hasCustomPrompt="1"/>
          </p:nvPr>
        </p:nvSpPr>
        <p:spPr>
          <a:xfrm>
            <a:off x="5281189" y="4262390"/>
            <a:ext cx="4018643" cy="2187396"/>
          </a:xfrm>
          <a:prstGeom prst="rect">
            <a:avLst/>
          </a:prstGeom>
        </p:spPr>
        <p:txBody>
          <a:bodyPr>
            <a:noAutofit/>
          </a:bodyPr>
          <a:lstStyle>
            <a:lvl1pPr marL="0" marR="0" indent="0" algn="l" defTabSz="457200" rtl="0" eaLnBrk="1" fontAlgn="auto" latinLnBrk="0" hangingPunct="1">
              <a:lnSpc>
                <a:spcPct val="100000"/>
              </a:lnSpc>
              <a:spcBef>
                <a:spcPct val="20000"/>
              </a:spcBef>
              <a:spcAft>
                <a:spcPts val="0"/>
              </a:spcAft>
              <a:buClrTx/>
              <a:buSzTx/>
              <a:buFont typeface="Symbol" charset="2"/>
              <a:buNone/>
              <a:tabLst/>
              <a:defRPr sz="2200">
                <a:solidFill>
                  <a:schemeClr val="bg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TW" altLang="en-US" dirty="0" smtClean="0"/>
              <a:t>按一下新增物件</a:t>
            </a:r>
          </a:p>
          <a:p>
            <a:pPr lvl="0"/>
            <a:endParaRPr kumimoji="1" lang="zh-TW" altLang="en-US" dirty="0" smtClean="0"/>
          </a:p>
        </p:txBody>
      </p:sp>
      <p:sp>
        <p:nvSpPr>
          <p:cNvPr id="12" name="內容版面配置區 3"/>
          <p:cNvSpPr>
            <a:spLocks noGrp="1"/>
          </p:cNvSpPr>
          <p:nvPr>
            <p:ph sz="half" idx="17" hasCustomPrompt="1"/>
          </p:nvPr>
        </p:nvSpPr>
        <p:spPr>
          <a:xfrm>
            <a:off x="5281189" y="1959429"/>
            <a:ext cx="4018643" cy="2302961"/>
          </a:xfrm>
          <a:prstGeom prst="rect">
            <a:avLst/>
          </a:prstGeom>
        </p:spPr>
        <p:txBody>
          <a:bodyPr>
            <a:noAutofit/>
          </a:bodyPr>
          <a:lstStyle>
            <a:lvl1pPr marL="0" marR="0" indent="0" algn="l" defTabSz="457200" rtl="0" eaLnBrk="1" fontAlgn="auto" latinLnBrk="0" hangingPunct="1">
              <a:lnSpc>
                <a:spcPct val="100000"/>
              </a:lnSpc>
              <a:spcBef>
                <a:spcPct val="20000"/>
              </a:spcBef>
              <a:spcAft>
                <a:spcPts val="0"/>
              </a:spcAft>
              <a:buClrTx/>
              <a:buSzTx/>
              <a:buFont typeface="Symbol" charset="2"/>
              <a:buNone/>
              <a:tabLst/>
              <a:defRPr sz="2200">
                <a:solidFill>
                  <a:schemeClr val="bg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TW" altLang="en-US" dirty="0" smtClean="0"/>
              <a:t>按一下新增物件</a:t>
            </a:r>
          </a:p>
          <a:p>
            <a:pPr lvl="0"/>
            <a:endParaRPr kumimoji="1" lang="zh-TW" altLang="en-US" dirty="0" smtClean="0"/>
          </a:p>
        </p:txBody>
      </p:sp>
      <p:sp>
        <p:nvSpPr>
          <p:cNvPr id="13" name="內容版面配置區 3"/>
          <p:cNvSpPr>
            <a:spLocks noGrp="1"/>
          </p:cNvSpPr>
          <p:nvPr>
            <p:ph sz="half" idx="18" hasCustomPrompt="1"/>
          </p:nvPr>
        </p:nvSpPr>
        <p:spPr>
          <a:xfrm>
            <a:off x="1389632" y="1959429"/>
            <a:ext cx="3891557" cy="2302961"/>
          </a:xfrm>
          <a:prstGeom prst="rect">
            <a:avLst/>
          </a:prstGeom>
        </p:spPr>
        <p:txBody>
          <a:bodyPr>
            <a:noAutofit/>
          </a:bodyPr>
          <a:lstStyle>
            <a:lvl1pPr marL="0" marR="0" indent="0" algn="l" defTabSz="457200" rtl="0" eaLnBrk="1" fontAlgn="auto" latinLnBrk="0" hangingPunct="1">
              <a:lnSpc>
                <a:spcPct val="100000"/>
              </a:lnSpc>
              <a:spcBef>
                <a:spcPct val="20000"/>
              </a:spcBef>
              <a:spcAft>
                <a:spcPts val="0"/>
              </a:spcAft>
              <a:buClrTx/>
              <a:buSzTx/>
              <a:buFont typeface="Symbol" charset="2"/>
              <a:buNone/>
              <a:tabLst/>
              <a:defRPr sz="2200">
                <a:solidFill>
                  <a:schemeClr val="bg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TW" altLang="en-US" dirty="0" smtClean="0"/>
              <a:t>按一下新增物件</a:t>
            </a:r>
          </a:p>
        </p:txBody>
      </p:sp>
      <p:sp>
        <p:nvSpPr>
          <p:cNvPr id="9" name="投影片編號版面配置區 5"/>
          <p:cNvSpPr>
            <a:spLocks noGrp="1"/>
          </p:cNvSpPr>
          <p:nvPr>
            <p:ph type="sldNum" sz="quarter" idx="10"/>
          </p:nvPr>
        </p:nvSpPr>
        <p:spPr>
          <a:xfrm>
            <a:off x="7419975" y="6440488"/>
            <a:ext cx="2311400" cy="365125"/>
          </a:xfrm>
          <a:prstGeom prst="rect">
            <a:avLst/>
          </a:prstGeom>
        </p:spPr>
        <p:txBody>
          <a:bodyPr vert="horz" lIns="91440" tIns="45720" rIns="91440" bIns="45720" rtlCol="0" anchor="ctr"/>
          <a:lstStyle>
            <a:lvl1pPr algn="r" fontAlgn="auto">
              <a:spcBef>
                <a:spcPts val="0"/>
              </a:spcBef>
              <a:spcAft>
                <a:spcPts val="0"/>
              </a:spcAft>
              <a:defRPr sz="1100" b="0" i="0">
                <a:solidFill>
                  <a:srgbClr val="000090"/>
                </a:solidFill>
                <a:latin typeface="Myriad Pro"/>
                <a:ea typeface="+mn-ea"/>
                <a:cs typeface="Myriad Pro"/>
              </a:defRPr>
            </a:lvl1pPr>
          </a:lstStyle>
          <a:p>
            <a:pPr>
              <a:defRPr/>
            </a:pPr>
            <a:fld id="{148E1477-276E-A84B-9E54-9283383FE5DE}" type="slidenum">
              <a:rPr lang="zh-TW" altLang="en-US" smtClean="0">
                <a:solidFill>
                  <a:srgbClr val="000000"/>
                </a:solidFill>
                <a:latin typeface="+mj-ea"/>
                <a:ea typeface="+mj-ea"/>
              </a:rPr>
              <a:pPr>
                <a:defRPr/>
              </a:pPr>
              <a:t>‹#›</a:t>
            </a:fld>
            <a:r>
              <a:rPr lang="en-US" altLang="zh-TW" dirty="0" smtClean="0"/>
              <a:t> </a:t>
            </a:r>
            <a:endParaRPr lang="zh-TW" altLang="en-US" dirty="0"/>
          </a:p>
        </p:txBody>
      </p:sp>
      <p:sp>
        <p:nvSpPr>
          <p:cNvPr id="8" name="標題版面配置區 5"/>
          <p:cNvSpPr>
            <a:spLocks noGrp="1"/>
          </p:cNvSpPr>
          <p:nvPr>
            <p:ph type="title"/>
          </p:nvPr>
        </p:nvSpPr>
        <p:spPr>
          <a:xfrm>
            <a:off x="1390655" y="1126747"/>
            <a:ext cx="7873521" cy="638530"/>
          </a:xfrm>
          <a:prstGeom prst="rect">
            <a:avLst/>
          </a:prstGeom>
        </p:spPr>
        <p:txBody>
          <a:bodyPr vert="horz" lIns="91440" tIns="45720" rIns="91440" bIns="45720" rtlCol="0" anchor="ctr">
            <a:normAutofit/>
          </a:bodyPr>
          <a:lstStyle/>
          <a:p>
            <a:r>
              <a:rPr kumimoji="1" lang="zh-TW" altLang="en-US" dirty="0" smtClean="0"/>
              <a:t>按一下以編輯母片標題樣式</a:t>
            </a:r>
            <a:endParaRPr kumimoji="1" lang="zh-TW" altLang="en-US" dirty="0"/>
          </a:p>
        </p:txBody>
      </p:sp>
    </p:spTree>
    <p:extLst>
      <p:ext uri="{BB962C8B-B14F-4D97-AF65-F5344CB8AC3E}">
        <p14:creationId xmlns:p14="http://schemas.microsoft.com/office/powerpoint/2010/main" val="358190458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項目及兩項物件">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10" name="內容版面配置區 3"/>
          <p:cNvSpPr>
            <a:spLocks noGrp="1"/>
          </p:cNvSpPr>
          <p:nvPr>
            <p:ph sz="half" idx="15" hasCustomPrompt="1"/>
          </p:nvPr>
        </p:nvSpPr>
        <p:spPr>
          <a:xfrm>
            <a:off x="1389633" y="4262390"/>
            <a:ext cx="3891556" cy="2187396"/>
          </a:xfrm>
          <a:prstGeom prst="rect">
            <a:avLst/>
          </a:prstGeom>
        </p:spPr>
        <p:txBody>
          <a:bodyPr>
            <a:noAutofit/>
          </a:bodyPr>
          <a:lstStyle>
            <a:lvl1pPr marL="0" marR="0" indent="0" algn="l" defTabSz="457200" rtl="0" eaLnBrk="1" fontAlgn="auto" latinLnBrk="0" hangingPunct="1">
              <a:lnSpc>
                <a:spcPct val="100000"/>
              </a:lnSpc>
              <a:spcBef>
                <a:spcPct val="20000"/>
              </a:spcBef>
              <a:spcAft>
                <a:spcPts val="0"/>
              </a:spcAft>
              <a:buClrTx/>
              <a:buSzTx/>
              <a:buFont typeface="Symbol" charset="2"/>
              <a:buNone/>
              <a:tabLst/>
              <a:defRPr sz="1800">
                <a:solidFill>
                  <a:schemeClr val="bg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TW" altLang="en-US" dirty="0" smtClean="0"/>
              <a:t>按一下新增物件</a:t>
            </a:r>
          </a:p>
        </p:txBody>
      </p:sp>
      <p:sp>
        <p:nvSpPr>
          <p:cNvPr id="11" name="內容版面配置區 3"/>
          <p:cNvSpPr>
            <a:spLocks noGrp="1"/>
          </p:cNvSpPr>
          <p:nvPr>
            <p:ph sz="half" idx="16" hasCustomPrompt="1"/>
          </p:nvPr>
        </p:nvSpPr>
        <p:spPr>
          <a:xfrm>
            <a:off x="5281189" y="4262390"/>
            <a:ext cx="3982987" cy="2187396"/>
          </a:xfrm>
          <a:prstGeom prst="rect">
            <a:avLst/>
          </a:prstGeom>
        </p:spPr>
        <p:txBody>
          <a:bodyPr>
            <a:noAutofit/>
          </a:bodyPr>
          <a:lstStyle>
            <a:lvl1pPr marL="0" marR="0" indent="0" algn="l" defTabSz="457200" rtl="0" eaLnBrk="1" fontAlgn="auto" latinLnBrk="0" hangingPunct="1">
              <a:lnSpc>
                <a:spcPct val="100000"/>
              </a:lnSpc>
              <a:spcBef>
                <a:spcPct val="20000"/>
              </a:spcBef>
              <a:spcAft>
                <a:spcPts val="0"/>
              </a:spcAft>
              <a:buClrTx/>
              <a:buSzTx/>
              <a:buFont typeface="Symbol" charset="2"/>
              <a:buNone/>
              <a:tabLst/>
              <a:defRPr sz="1800">
                <a:solidFill>
                  <a:schemeClr val="bg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TW" altLang="en-US" dirty="0" smtClean="0"/>
              <a:t>按一下新增物件</a:t>
            </a:r>
          </a:p>
        </p:txBody>
      </p:sp>
      <p:sp>
        <p:nvSpPr>
          <p:cNvPr id="13" name="內容版面配置區 3"/>
          <p:cNvSpPr>
            <a:spLocks noGrp="1"/>
          </p:cNvSpPr>
          <p:nvPr>
            <p:ph sz="half" idx="18" hasCustomPrompt="1"/>
          </p:nvPr>
        </p:nvSpPr>
        <p:spPr>
          <a:xfrm>
            <a:off x="1389632" y="1938438"/>
            <a:ext cx="7874544" cy="362856"/>
          </a:xfrm>
          <a:prstGeom prst="rect">
            <a:avLst/>
          </a:prstGeom>
        </p:spPr>
        <p:txBody>
          <a:bodyPr>
            <a:noAutofit/>
          </a:bodyPr>
          <a:lstStyle>
            <a:lvl1pPr marL="0" indent="0">
              <a:buFont typeface="Symbol" charset="2"/>
              <a:buNone/>
              <a:defRPr sz="2000">
                <a:solidFill>
                  <a:schemeClr val="bg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TW" altLang="en-US" dirty="0" smtClean="0"/>
              <a:t>按一下新增文字</a:t>
            </a:r>
          </a:p>
        </p:txBody>
      </p:sp>
      <p:sp>
        <p:nvSpPr>
          <p:cNvPr id="7" name="內容版面配置區 3"/>
          <p:cNvSpPr>
            <a:spLocks noGrp="1"/>
          </p:cNvSpPr>
          <p:nvPr>
            <p:ph sz="half" idx="19" hasCustomPrompt="1"/>
          </p:nvPr>
        </p:nvSpPr>
        <p:spPr>
          <a:xfrm>
            <a:off x="1389632" y="2382653"/>
            <a:ext cx="7874544" cy="1773870"/>
          </a:xfrm>
          <a:prstGeom prst="rect">
            <a:avLst/>
          </a:prstGeom>
        </p:spPr>
        <p:txBody>
          <a:bodyPr>
            <a:noAutofit/>
          </a:bodyPr>
          <a:lstStyle>
            <a:lvl1pPr marL="285750" indent="-285750">
              <a:buFont typeface="Symbol" charset="2"/>
              <a:buChar char="-"/>
              <a:defRPr sz="1800">
                <a:solidFill>
                  <a:schemeClr val="bg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TW" altLang="en-US" dirty="0" smtClean="0"/>
              <a:t>按一下新增文字項目</a:t>
            </a:r>
            <a:endParaRPr kumimoji="1" lang="en-US" altLang="zh-TW" dirty="0" smtClean="0"/>
          </a:p>
        </p:txBody>
      </p:sp>
      <p:sp>
        <p:nvSpPr>
          <p:cNvPr id="8" name="投影片編號版面配置區 5"/>
          <p:cNvSpPr>
            <a:spLocks noGrp="1"/>
          </p:cNvSpPr>
          <p:nvPr>
            <p:ph type="sldNum" sz="quarter" idx="10"/>
          </p:nvPr>
        </p:nvSpPr>
        <p:spPr>
          <a:xfrm>
            <a:off x="7419975" y="6440488"/>
            <a:ext cx="2311400" cy="365125"/>
          </a:xfrm>
          <a:prstGeom prst="rect">
            <a:avLst/>
          </a:prstGeom>
        </p:spPr>
        <p:txBody>
          <a:bodyPr vert="horz" lIns="91440" tIns="45720" rIns="91440" bIns="45720" rtlCol="0" anchor="ctr"/>
          <a:lstStyle>
            <a:lvl1pPr algn="r" fontAlgn="auto">
              <a:spcBef>
                <a:spcPts val="0"/>
              </a:spcBef>
              <a:spcAft>
                <a:spcPts val="0"/>
              </a:spcAft>
              <a:defRPr sz="1100" b="0" i="0">
                <a:solidFill>
                  <a:srgbClr val="000090"/>
                </a:solidFill>
                <a:latin typeface="Myriad Pro"/>
                <a:ea typeface="+mn-ea"/>
                <a:cs typeface="Myriad Pro"/>
              </a:defRPr>
            </a:lvl1pPr>
          </a:lstStyle>
          <a:p>
            <a:pPr>
              <a:defRPr/>
            </a:pPr>
            <a:fld id="{148E1477-276E-A84B-9E54-9283383FE5DE}" type="slidenum">
              <a:rPr lang="zh-TW" altLang="en-US" smtClean="0">
                <a:solidFill>
                  <a:srgbClr val="000000"/>
                </a:solidFill>
                <a:latin typeface="+mj-ea"/>
                <a:ea typeface="+mj-ea"/>
              </a:rPr>
              <a:pPr>
                <a:defRPr/>
              </a:pPr>
              <a:t>‹#›</a:t>
            </a:fld>
            <a:r>
              <a:rPr lang="en-US" altLang="zh-TW" dirty="0" smtClean="0"/>
              <a:t> </a:t>
            </a:r>
            <a:endParaRPr lang="zh-TW" altLang="en-US" dirty="0"/>
          </a:p>
        </p:txBody>
      </p:sp>
      <p:sp>
        <p:nvSpPr>
          <p:cNvPr id="9" name="標題版面配置區 5"/>
          <p:cNvSpPr>
            <a:spLocks noGrp="1"/>
          </p:cNvSpPr>
          <p:nvPr>
            <p:ph type="title"/>
          </p:nvPr>
        </p:nvSpPr>
        <p:spPr>
          <a:xfrm>
            <a:off x="1390655" y="1126747"/>
            <a:ext cx="7873521" cy="638530"/>
          </a:xfrm>
          <a:prstGeom prst="rect">
            <a:avLst/>
          </a:prstGeom>
        </p:spPr>
        <p:txBody>
          <a:bodyPr vert="horz" lIns="91440" tIns="45720" rIns="91440" bIns="45720" rtlCol="0" anchor="ctr">
            <a:normAutofit/>
          </a:bodyPr>
          <a:lstStyle/>
          <a:p>
            <a:r>
              <a:rPr kumimoji="1" lang="zh-TW" altLang="en-US" dirty="0" smtClean="0"/>
              <a:t>按一下以編輯母片標題樣式</a:t>
            </a:r>
            <a:endParaRPr kumimoji="1" lang="zh-TW" altLang="en-US" dirty="0"/>
          </a:p>
        </p:txBody>
      </p:sp>
    </p:spTree>
    <p:extLst>
      <p:ext uri="{BB962C8B-B14F-4D97-AF65-F5344CB8AC3E}">
        <p14:creationId xmlns:p14="http://schemas.microsoft.com/office/powerpoint/2010/main" val="57174628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文字及五項物件">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10" name="內容版面配置區 3"/>
          <p:cNvSpPr>
            <a:spLocks noGrp="1"/>
          </p:cNvSpPr>
          <p:nvPr>
            <p:ph sz="half" idx="15" hasCustomPrompt="1"/>
          </p:nvPr>
        </p:nvSpPr>
        <p:spPr>
          <a:xfrm>
            <a:off x="1390654" y="2336640"/>
            <a:ext cx="3920535" cy="2507502"/>
          </a:xfrm>
          <a:prstGeom prst="rect">
            <a:avLst/>
          </a:prstGeom>
        </p:spPr>
        <p:txBody>
          <a:bodyPr>
            <a:noAutofit/>
          </a:bodyPr>
          <a:lstStyle>
            <a:lvl1pPr marL="0" indent="0">
              <a:buFont typeface="Symbol" charset="2"/>
              <a:buNone/>
              <a:defRPr sz="1600">
                <a:solidFill>
                  <a:schemeClr val="bg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TW" altLang="en-US" dirty="0" smtClean="0"/>
              <a:t>按一下新增物件</a:t>
            </a:r>
          </a:p>
        </p:txBody>
      </p:sp>
      <p:sp>
        <p:nvSpPr>
          <p:cNvPr id="11" name="內容版面配置區 3"/>
          <p:cNvSpPr>
            <a:spLocks noGrp="1"/>
          </p:cNvSpPr>
          <p:nvPr>
            <p:ph sz="half" idx="16" hasCustomPrompt="1"/>
          </p:nvPr>
        </p:nvSpPr>
        <p:spPr>
          <a:xfrm>
            <a:off x="5311189" y="2336640"/>
            <a:ext cx="3952987" cy="2507502"/>
          </a:xfrm>
          <a:prstGeom prst="rect">
            <a:avLst/>
          </a:prstGeom>
        </p:spPr>
        <p:txBody>
          <a:bodyPr>
            <a:noAutofit/>
          </a:bodyPr>
          <a:lstStyle>
            <a:lvl1pPr marL="0" indent="0">
              <a:buFont typeface="Symbol" charset="2"/>
              <a:buNone/>
              <a:defRPr sz="1600">
                <a:solidFill>
                  <a:schemeClr val="bg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TW" altLang="en-US" dirty="0" smtClean="0"/>
              <a:t>按一下新增物件</a:t>
            </a:r>
          </a:p>
        </p:txBody>
      </p:sp>
      <p:sp>
        <p:nvSpPr>
          <p:cNvPr id="13" name="內容版面配置區 3"/>
          <p:cNvSpPr>
            <a:spLocks noGrp="1"/>
          </p:cNvSpPr>
          <p:nvPr>
            <p:ph sz="half" idx="18" hasCustomPrompt="1"/>
          </p:nvPr>
        </p:nvSpPr>
        <p:spPr>
          <a:xfrm>
            <a:off x="1389632" y="1877789"/>
            <a:ext cx="7874544" cy="362856"/>
          </a:xfrm>
          <a:prstGeom prst="rect">
            <a:avLst/>
          </a:prstGeom>
        </p:spPr>
        <p:txBody>
          <a:bodyPr>
            <a:noAutofit/>
          </a:bodyPr>
          <a:lstStyle>
            <a:lvl1pPr marL="285750" indent="-285750">
              <a:buFont typeface="Symbol" charset="2"/>
              <a:buChar char="-"/>
              <a:defRPr sz="2000">
                <a:solidFill>
                  <a:schemeClr val="bg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TW" altLang="en-US" dirty="0" smtClean="0"/>
              <a:t>按一下新增文字</a:t>
            </a:r>
          </a:p>
        </p:txBody>
      </p:sp>
      <p:sp>
        <p:nvSpPr>
          <p:cNvPr id="9" name="內容版面配置區 3"/>
          <p:cNvSpPr>
            <a:spLocks noGrp="1"/>
          </p:cNvSpPr>
          <p:nvPr>
            <p:ph sz="half" idx="19" hasCustomPrompt="1"/>
          </p:nvPr>
        </p:nvSpPr>
        <p:spPr>
          <a:xfrm>
            <a:off x="1389633" y="4933247"/>
            <a:ext cx="2629868" cy="1507467"/>
          </a:xfrm>
          <a:prstGeom prst="rect">
            <a:avLst/>
          </a:prstGeom>
        </p:spPr>
        <p:txBody>
          <a:bodyPr>
            <a:noAutofit/>
          </a:bodyPr>
          <a:lstStyle>
            <a:lvl1pPr marL="0" marR="0" indent="0" algn="l" defTabSz="457200" rtl="0" eaLnBrk="1" fontAlgn="auto" latinLnBrk="0" hangingPunct="1">
              <a:lnSpc>
                <a:spcPct val="100000"/>
              </a:lnSpc>
              <a:spcBef>
                <a:spcPct val="20000"/>
              </a:spcBef>
              <a:spcAft>
                <a:spcPts val="0"/>
              </a:spcAft>
              <a:buClrTx/>
              <a:buSzTx/>
              <a:buFont typeface="Symbol" charset="2"/>
              <a:buNone/>
              <a:tabLst/>
              <a:defRPr sz="1600">
                <a:solidFill>
                  <a:schemeClr val="bg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TW" altLang="en-US" dirty="0" smtClean="0"/>
              <a:t>按一下新增物件</a:t>
            </a:r>
          </a:p>
        </p:txBody>
      </p:sp>
      <p:sp>
        <p:nvSpPr>
          <p:cNvPr id="12" name="內容版面配置區 3"/>
          <p:cNvSpPr>
            <a:spLocks noGrp="1"/>
          </p:cNvSpPr>
          <p:nvPr>
            <p:ph sz="half" idx="20" hasCustomPrompt="1"/>
          </p:nvPr>
        </p:nvSpPr>
        <p:spPr>
          <a:xfrm>
            <a:off x="4033037" y="4933247"/>
            <a:ext cx="2628000" cy="1507467"/>
          </a:xfrm>
          <a:prstGeom prst="rect">
            <a:avLst/>
          </a:prstGeom>
        </p:spPr>
        <p:txBody>
          <a:bodyPr>
            <a:noAutofit/>
          </a:bodyPr>
          <a:lstStyle>
            <a:lvl1pPr marL="0" marR="0" indent="0" algn="l" defTabSz="457200" rtl="0" eaLnBrk="1" fontAlgn="auto" latinLnBrk="0" hangingPunct="1">
              <a:lnSpc>
                <a:spcPct val="100000"/>
              </a:lnSpc>
              <a:spcBef>
                <a:spcPct val="20000"/>
              </a:spcBef>
              <a:spcAft>
                <a:spcPts val="0"/>
              </a:spcAft>
              <a:buClrTx/>
              <a:buSzTx/>
              <a:buFont typeface="Symbol" charset="2"/>
              <a:buNone/>
              <a:tabLst/>
              <a:defRPr sz="1600">
                <a:solidFill>
                  <a:schemeClr val="bg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TW" altLang="en-US" dirty="0" smtClean="0"/>
              <a:t>按一下新增物件</a:t>
            </a:r>
          </a:p>
          <a:p>
            <a:pPr lvl="0"/>
            <a:endParaRPr kumimoji="1" lang="zh-TW" altLang="en-US" dirty="0" smtClean="0"/>
          </a:p>
        </p:txBody>
      </p:sp>
      <p:sp>
        <p:nvSpPr>
          <p:cNvPr id="14" name="內容版面配置區 3"/>
          <p:cNvSpPr>
            <a:spLocks noGrp="1"/>
          </p:cNvSpPr>
          <p:nvPr>
            <p:ph sz="half" idx="21" hasCustomPrompt="1"/>
          </p:nvPr>
        </p:nvSpPr>
        <p:spPr>
          <a:xfrm>
            <a:off x="6679421" y="4933247"/>
            <a:ext cx="2584755" cy="1507467"/>
          </a:xfrm>
          <a:prstGeom prst="rect">
            <a:avLst/>
          </a:prstGeom>
        </p:spPr>
        <p:txBody>
          <a:bodyPr>
            <a:noAutofit/>
          </a:bodyPr>
          <a:lstStyle>
            <a:lvl1pPr marL="0" marR="0" indent="0" algn="l" defTabSz="457200" rtl="0" eaLnBrk="1" fontAlgn="auto" latinLnBrk="0" hangingPunct="1">
              <a:lnSpc>
                <a:spcPct val="100000"/>
              </a:lnSpc>
              <a:spcBef>
                <a:spcPct val="20000"/>
              </a:spcBef>
              <a:spcAft>
                <a:spcPts val="0"/>
              </a:spcAft>
              <a:buClrTx/>
              <a:buSzTx/>
              <a:buFont typeface="Symbol" charset="2"/>
              <a:buNone/>
              <a:tabLst/>
              <a:defRPr sz="1600">
                <a:solidFill>
                  <a:schemeClr val="bg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TW" altLang="en-US" dirty="0" smtClean="0"/>
              <a:t>按一下新增物件</a:t>
            </a:r>
          </a:p>
          <a:p>
            <a:pPr lvl="0"/>
            <a:endParaRPr kumimoji="1" lang="zh-TW" altLang="en-US" dirty="0" smtClean="0"/>
          </a:p>
        </p:txBody>
      </p:sp>
      <p:sp>
        <p:nvSpPr>
          <p:cNvPr id="15" name="投影片編號版面配置區 5"/>
          <p:cNvSpPr>
            <a:spLocks noGrp="1"/>
          </p:cNvSpPr>
          <p:nvPr>
            <p:ph type="sldNum" sz="quarter" idx="10"/>
          </p:nvPr>
        </p:nvSpPr>
        <p:spPr>
          <a:xfrm>
            <a:off x="7419975" y="6440488"/>
            <a:ext cx="2311400" cy="365125"/>
          </a:xfrm>
          <a:prstGeom prst="rect">
            <a:avLst/>
          </a:prstGeom>
        </p:spPr>
        <p:txBody>
          <a:bodyPr vert="horz" lIns="91440" tIns="45720" rIns="91440" bIns="45720" rtlCol="0" anchor="ctr"/>
          <a:lstStyle>
            <a:lvl1pPr algn="r" fontAlgn="auto">
              <a:spcBef>
                <a:spcPts val="0"/>
              </a:spcBef>
              <a:spcAft>
                <a:spcPts val="0"/>
              </a:spcAft>
              <a:defRPr sz="1100" b="0" i="0">
                <a:solidFill>
                  <a:srgbClr val="000090"/>
                </a:solidFill>
                <a:latin typeface="Myriad Pro"/>
                <a:ea typeface="+mn-ea"/>
                <a:cs typeface="Myriad Pro"/>
              </a:defRPr>
            </a:lvl1pPr>
          </a:lstStyle>
          <a:p>
            <a:pPr>
              <a:defRPr/>
            </a:pPr>
            <a:fld id="{148E1477-276E-A84B-9E54-9283383FE5DE}" type="slidenum">
              <a:rPr lang="zh-TW" altLang="en-US" smtClean="0">
                <a:solidFill>
                  <a:srgbClr val="000000"/>
                </a:solidFill>
                <a:latin typeface="+mj-ea"/>
                <a:ea typeface="+mj-ea"/>
              </a:rPr>
              <a:pPr>
                <a:defRPr/>
              </a:pPr>
              <a:t>‹#›</a:t>
            </a:fld>
            <a:r>
              <a:rPr lang="en-US" altLang="zh-TW" dirty="0" smtClean="0"/>
              <a:t> </a:t>
            </a:r>
            <a:endParaRPr lang="zh-TW" altLang="en-US" dirty="0"/>
          </a:p>
        </p:txBody>
      </p:sp>
      <p:sp>
        <p:nvSpPr>
          <p:cNvPr id="16" name="標題版面配置區 5"/>
          <p:cNvSpPr>
            <a:spLocks noGrp="1"/>
          </p:cNvSpPr>
          <p:nvPr>
            <p:ph type="title"/>
          </p:nvPr>
        </p:nvSpPr>
        <p:spPr>
          <a:xfrm>
            <a:off x="1390655" y="1126747"/>
            <a:ext cx="7873521" cy="638530"/>
          </a:xfrm>
          <a:prstGeom prst="rect">
            <a:avLst/>
          </a:prstGeom>
        </p:spPr>
        <p:txBody>
          <a:bodyPr vert="horz" lIns="91440" tIns="45720" rIns="91440" bIns="45720" rtlCol="0" anchor="ctr">
            <a:normAutofit/>
          </a:bodyPr>
          <a:lstStyle/>
          <a:p>
            <a:r>
              <a:rPr kumimoji="1" lang="zh-TW" altLang="en-US" dirty="0" smtClean="0"/>
              <a:t>按一下以編輯母片標題樣式</a:t>
            </a:r>
            <a:endParaRPr kumimoji="1" lang="zh-TW" altLang="en-US" dirty="0"/>
          </a:p>
        </p:txBody>
      </p:sp>
    </p:spTree>
    <p:extLst>
      <p:ext uri="{BB962C8B-B14F-4D97-AF65-F5344CB8AC3E}">
        <p14:creationId xmlns:p14="http://schemas.microsoft.com/office/powerpoint/2010/main" val="69490646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橫式+直式四項物件">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10" name="內容版面配置區 3"/>
          <p:cNvSpPr>
            <a:spLocks noGrp="1"/>
          </p:cNvSpPr>
          <p:nvPr>
            <p:ph sz="half" idx="15" hasCustomPrompt="1"/>
          </p:nvPr>
        </p:nvSpPr>
        <p:spPr>
          <a:xfrm>
            <a:off x="1390655" y="1915325"/>
            <a:ext cx="5595368" cy="1225824"/>
          </a:xfrm>
          <a:prstGeom prst="rect">
            <a:avLst/>
          </a:prstGeom>
        </p:spPr>
        <p:txBody>
          <a:bodyPr>
            <a:noAutofit/>
          </a:bodyPr>
          <a:lstStyle>
            <a:lvl1pPr marL="0" indent="0">
              <a:buFont typeface="Symbol" charset="2"/>
              <a:buNone/>
              <a:defRPr sz="1600">
                <a:solidFill>
                  <a:schemeClr val="bg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TW" altLang="en-US" dirty="0" smtClean="0"/>
              <a:t>按一下新增物件</a:t>
            </a:r>
          </a:p>
        </p:txBody>
      </p:sp>
      <p:sp>
        <p:nvSpPr>
          <p:cNvPr id="11" name="內容版面配置區 3"/>
          <p:cNvSpPr>
            <a:spLocks noGrp="1"/>
          </p:cNvSpPr>
          <p:nvPr>
            <p:ph sz="half" idx="16" hasCustomPrompt="1"/>
          </p:nvPr>
        </p:nvSpPr>
        <p:spPr>
          <a:xfrm>
            <a:off x="7064093" y="1915325"/>
            <a:ext cx="2235740" cy="4493901"/>
          </a:xfrm>
          <a:prstGeom prst="rect">
            <a:avLst/>
          </a:prstGeom>
        </p:spPr>
        <p:txBody>
          <a:bodyPr>
            <a:noAutofit/>
          </a:bodyPr>
          <a:lstStyle>
            <a:lvl1pPr marL="0" marR="0" indent="0" algn="l" defTabSz="457200" rtl="0" eaLnBrk="1" fontAlgn="auto" latinLnBrk="0" hangingPunct="1">
              <a:lnSpc>
                <a:spcPct val="100000"/>
              </a:lnSpc>
              <a:spcBef>
                <a:spcPct val="20000"/>
              </a:spcBef>
              <a:spcAft>
                <a:spcPts val="0"/>
              </a:spcAft>
              <a:buClrTx/>
              <a:buSzTx/>
              <a:buFont typeface="Symbol" charset="2"/>
              <a:buNone/>
              <a:tabLst/>
              <a:defRPr sz="1600">
                <a:solidFill>
                  <a:schemeClr val="bg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TW" altLang="en-US" dirty="0" smtClean="0"/>
              <a:t>按一下新增物件</a:t>
            </a:r>
          </a:p>
          <a:p>
            <a:pPr lvl="0"/>
            <a:endParaRPr kumimoji="1" lang="zh-TW" altLang="en-US" dirty="0" smtClean="0"/>
          </a:p>
        </p:txBody>
      </p:sp>
      <p:sp>
        <p:nvSpPr>
          <p:cNvPr id="9" name="內容版面配置區 3"/>
          <p:cNvSpPr>
            <a:spLocks noGrp="1"/>
          </p:cNvSpPr>
          <p:nvPr>
            <p:ph sz="half" idx="19" hasCustomPrompt="1"/>
          </p:nvPr>
        </p:nvSpPr>
        <p:spPr>
          <a:xfrm>
            <a:off x="4251053" y="3252370"/>
            <a:ext cx="2733948" cy="3156856"/>
          </a:xfrm>
          <a:prstGeom prst="rect">
            <a:avLst/>
          </a:prstGeom>
        </p:spPr>
        <p:txBody>
          <a:bodyPr>
            <a:noAutofit/>
          </a:bodyPr>
          <a:lstStyle>
            <a:lvl1pPr marL="0" marR="0" indent="0" algn="l" defTabSz="457200" rtl="0" eaLnBrk="1" fontAlgn="auto" latinLnBrk="0" hangingPunct="1">
              <a:lnSpc>
                <a:spcPct val="100000"/>
              </a:lnSpc>
              <a:spcBef>
                <a:spcPct val="20000"/>
              </a:spcBef>
              <a:spcAft>
                <a:spcPts val="0"/>
              </a:spcAft>
              <a:buClrTx/>
              <a:buSzTx/>
              <a:buFont typeface="Symbol" charset="2"/>
              <a:buNone/>
              <a:tabLst/>
              <a:defRPr sz="1600">
                <a:solidFill>
                  <a:schemeClr val="bg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TW" altLang="en-US" dirty="0" smtClean="0"/>
              <a:t>按一下新增物件</a:t>
            </a:r>
          </a:p>
          <a:p>
            <a:pPr lvl="0"/>
            <a:endParaRPr kumimoji="1" lang="zh-TW" altLang="en-US" dirty="0" smtClean="0"/>
          </a:p>
        </p:txBody>
      </p:sp>
      <p:sp>
        <p:nvSpPr>
          <p:cNvPr id="14" name="內容版面配置區 3"/>
          <p:cNvSpPr>
            <a:spLocks noGrp="1"/>
          </p:cNvSpPr>
          <p:nvPr>
            <p:ph sz="half" idx="21" hasCustomPrompt="1"/>
          </p:nvPr>
        </p:nvSpPr>
        <p:spPr>
          <a:xfrm>
            <a:off x="1389632" y="3252370"/>
            <a:ext cx="2736000" cy="3156856"/>
          </a:xfrm>
          <a:prstGeom prst="rect">
            <a:avLst/>
          </a:prstGeom>
        </p:spPr>
        <p:txBody>
          <a:bodyPr>
            <a:noAutofit/>
          </a:bodyPr>
          <a:lstStyle>
            <a:lvl1pPr marL="0" marR="0" indent="0" algn="l" defTabSz="457200" rtl="0" eaLnBrk="1" fontAlgn="auto" latinLnBrk="0" hangingPunct="1">
              <a:lnSpc>
                <a:spcPct val="100000"/>
              </a:lnSpc>
              <a:spcBef>
                <a:spcPct val="20000"/>
              </a:spcBef>
              <a:spcAft>
                <a:spcPts val="0"/>
              </a:spcAft>
              <a:buClrTx/>
              <a:buSzTx/>
              <a:buFont typeface="Symbol" charset="2"/>
              <a:buNone/>
              <a:tabLst/>
              <a:defRPr sz="1600">
                <a:solidFill>
                  <a:schemeClr val="bg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TW" altLang="en-US" dirty="0" smtClean="0"/>
              <a:t>按一下新增物件</a:t>
            </a:r>
          </a:p>
          <a:p>
            <a:pPr lvl="0"/>
            <a:endParaRPr kumimoji="1" lang="zh-TW" altLang="en-US" dirty="0" smtClean="0"/>
          </a:p>
        </p:txBody>
      </p:sp>
      <p:sp>
        <p:nvSpPr>
          <p:cNvPr id="12" name="投影片編號版面配置區 5"/>
          <p:cNvSpPr>
            <a:spLocks noGrp="1"/>
          </p:cNvSpPr>
          <p:nvPr>
            <p:ph type="sldNum" sz="quarter" idx="10"/>
          </p:nvPr>
        </p:nvSpPr>
        <p:spPr>
          <a:xfrm>
            <a:off x="7419975" y="6440488"/>
            <a:ext cx="2311400" cy="365125"/>
          </a:xfrm>
          <a:prstGeom prst="rect">
            <a:avLst/>
          </a:prstGeom>
        </p:spPr>
        <p:txBody>
          <a:bodyPr vert="horz" lIns="91440" tIns="45720" rIns="91440" bIns="45720" rtlCol="0" anchor="ctr"/>
          <a:lstStyle>
            <a:lvl1pPr algn="r" fontAlgn="auto">
              <a:spcBef>
                <a:spcPts val="0"/>
              </a:spcBef>
              <a:spcAft>
                <a:spcPts val="0"/>
              </a:spcAft>
              <a:defRPr sz="1100" b="0" i="0">
                <a:solidFill>
                  <a:srgbClr val="000090"/>
                </a:solidFill>
                <a:latin typeface="Myriad Pro"/>
                <a:ea typeface="+mn-ea"/>
                <a:cs typeface="Myriad Pro"/>
              </a:defRPr>
            </a:lvl1pPr>
          </a:lstStyle>
          <a:p>
            <a:pPr>
              <a:defRPr/>
            </a:pPr>
            <a:fld id="{148E1477-276E-A84B-9E54-9283383FE5DE}" type="slidenum">
              <a:rPr lang="zh-TW" altLang="en-US" smtClean="0">
                <a:solidFill>
                  <a:srgbClr val="000000"/>
                </a:solidFill>
                <a:latin typeface="+mj-ea"/>
                <a:ea typeface="+mj-ea"/>
              </a:rPr>
              <a:pPr>
                <a:defRPr/>
              </a:pPr>
              <a:t>‹#›</a:t>
            </a:fld>
            <a:r>
              <a:rPr lang="en-US" altLang="zh-TW" dirty="0" smtClean="0"/>
              <a:t> </a:t>
            </a:r>
            <a:endParaRPr lang="zh-TW" altLang="en-US" dirty="0"/>
          </a:p>
        </p:txBody>
      </p:sp>
      <p:sp>
        <p:nvSpPr>
          <p:cNvPr id="8" name="標題版面配置區 5"/>
          <p:cNvSpPr>
            <a:spLocks noGrp="1"/>
          </p:cNvSpPr>
          <p:nvPr>
            <p:ph type="title"/>
          </p:nvPr>
        </p:nvSpPr>
        <p:spPr>
          <a:xfrm>
            <a:off x="1390655" y="1126747"/>
            <a:ext cx="7873521" cy="638530"/>
          </a:xfrm>
          <a:prstGeom prst="rect">
            <a:avLst/>
          </a:prstGeom>
        </p:spPr>
        <p:txBody>
          <a:bodyPr vert="horz" lIns="91440" tIns="45720" rIns="91440" bIns="45720" rtlCol="0" anchor="ctr">
            <a:normAutofit/>
          </a:bodyPr>
          <a:lstStyle/>
          <a:p>
            <a:r>
              <a:rPr kumimoji="1" lang="zh-TW" altLang="en-US" dirty="0" smtClean="0"/>
              <a:t>按一下以編輯母片標題樣式</a:t>
            </a:r>
            <a:endParaRPr kumimoji="1" lang="zh-TW" altLang="en-US" dirty="0"/>
          </a:p>
        </p:txBody>
      </p:sp>
    </p:spTree>
    <p:extLst>
      <p:ext uri="{BB962C8B-B14F-4D97-AF65-F5344CB8AC3E}">
        <p14:creationId xmlns:p14="http://schemas.microsoft.com/office/powerpoint/2010/main" val="31267946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簡報大綱">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5" name="投影片編號版面配置區 5"/>
          <p:cNvSpPr>
            <a:spLocks noGrp="1"/>
          </p:cNvSpPr>
          <p:nvPr>
            <p:ph type="sldNum" sz="quarter" idx="10"/>
          </p:nvPr>
        </p:nvSpPr>
        <p:spPr>
          <a:xfrm>
            <a:off x="7419975" y="6440488"/>
            <a:ext cx="2311400" cy="365125"/>
          </a:xfrm>
          <a:prstGeom prst="rect">
            <a:avLst/>
          </a:prstGeom>
        </p:spPr>
        <p:txBody>
          <a:bodyPr vert="horz" lIns="91440" tIns="45720" rIns="91440" bIns="45720" rtlCol="0" anchor="ctr"/>
          <a:lstStyle>
            <a:lvl1pPr algn="r" fontAlgn="auto">
              <a:spcBef>
                <a:spcPts val="0"/>
              </a:spcBef>
              <a:spcAft>
                <a:spcPts val="0"/>
              </a:spcAft>
              <a:defRPr sz="1100" b="0" i="0">
                <a:solidFill>
                  <a:srgbClr val="000090"/>
                </a:solidFill>
                <a:latin typeface="Myriad Pro"/>
                <a:ea typeface="+mn-ea"/>
                <a:cs typeface="Myriad Pro"/>
              </a:defRPr>
            </a:lvl1pPr>
          </a:lstStyle>
          <a:p>
            <a:pPr>
              <a:defRPr/>
            </a:pPr>
            <a:fld id="{148E1477-276E-A84B-9E54-9283383FE5DE}" type="slidenum">
              <a:rPr lang="zh-TW" altLang="en-US" smtClean="0">
                <a:solidFill>
                  <a:srgbClr val="000000"/>
                </a:solidFill>
                <a:latin typeface="+mj-ea"/>
                <a:ea typeface="+mj-ea"/>
              </a:rPr>
              <a:pPr>
                <a:defRPr/>
              </a:pPr>
              <a:t>‹#›</a:t>
            </a:fld>
            <a:r>
              <a:rPr lang="en-US" altLang="zh-TW" dirty="0" smtClean="0"/>
              <a:t> </a:t>
            </a:r>
            <a:endParaRPr lang="zh-TW" altLang="en-US" dirty="0"/>
          </a:p>
        </p:txBody>
      </p:sp>
      <p:sp>
        <p:nvSpPr>
          <p:cNvPr id="6" name="標題版面配置區 5"/>
          <p:cNvSpPr>
            <a:spLocks noGrp="1"/>
          </p:cNvSpPr>
          <p:nvPr>
            <p:ph type="title"/>
          </p:nvPr>
        </p:nvSpPr>
        <p:spPr>
          <a:xfrm>
            <a:off x="1390655" y="1126747"/>
            <a:ext cx="7873522" cy="638530"/>
          </a:xfrm>
          <a:prstGeom prst="rect">
            <a:avLst/>
          </a:prstGeom>
        </p:spPr>
        <p:txBody>
          <a:bodyPr vert="horz" lIns="91440" tIns="45720" rIns="91440" bIns="45720" rtlCol="0" anchor="ctr">
            <a:normAutofit/>
          </a:bodyPr>
          <a:lstStyle/>
          <a:p>
            <a:r>
              <a:rPr kumimoji="1" lang="zh-TW" altLang="en-US" dirty="0" smtClean="0"/>
              <a:t>按一下以編輯母片標題樣式</a:t>
            </a:r>
            <a:endParaRPr kumimoji="1" lang="zh-TW" altLang="en-US" dirty="0"/>
          </a:p>
        </p:txBody>
      </p:sp>
      <p:sp>
        <p:nvSpPr>
          <p:cNvPr id="4" name="文字版面配置區 3"/>
          <p:cNvSpPr>
            <a:spLocks noGrp="1"/>
          </p:cNvSpPr>
          <p:nvPr>
            <p:ph type="body" sz="quarter" idx="11"/>
          </p:nvPr>
        </p:nvSpPr>
        <p:spPr>
          <a:xfrm>
            <a:off x="1390177" y="2014538"/>
            <a:ext cx="7874000" cy="4425950"/>
          </a:xfrm>
          <a:prstGeom prst="rect">
            <a:avLst/>
          </a:prstGeom>
        </p:spPr>
        <p:txBody>
          <a:bodyPr vert="horz"/>
          <a:lstStyle>
            <a:lvl1pPr>
              <a:defRPr sz="2400">
                <a:solidFill>
                  <a:srgbClr val="000090"/>
                </a:solidFill>
                <a:latin typeface="+mj-ea"/>
                <a:ea typeface="+mj-ea"/>
              </a:defRPr>
            </a:lvl1pPr>
            <a:lvl2pPr marL="742950" indent="-285750">
              <a:buSzPct val="54000"/>
              <a:buFont typeface="Wingdings" charset="2"/>
              <a:buChar char="u"/>
              <a:defRPr sz="2200">
                <a:solidFill>
                  <a:srgbClr val="000090"/>
                </a:solidFill>
                <a:latin typeface="+mj-ea"/>
                <a:ea typeface="+mj-ea"/>
              </a:defRPr>
            </a:lvl2pPr>
            <a:lvl3pPr>
              <a:defRPr sz="2000">
                <a:solidFill>
                  <a:srgbClr val="000090"/>
                </a:solidFill>
                <a:latin typeface="+mj-ea"/>
                <a:ea typeface="+mj-ea"/>
              </a:defRPr>
            </a:lvl3pPr>
            <a:lvl4pPr>
              <a:defRPr sz="1800">
                <a:solidFill>
                  <a:srgbClr val="000090"/>
                </a:solidFill>
                <a:latin typeface="+mj-ea"/>
                <a:ea typeface="+mj-ea"/>
              </a:defRPr>
            </a:lvl4pPr>
            <a:lvl5pPr>
              <a:defRPr sz="1800">
                <a:solidFill>
                  <a:srgbClr val="000090"/>
                </a:solidFill>
                <a:latin typeface="+mj-ea"/>
                <a:ea typeface="+mj-ea"/>
              </a:defRPr>
            </a:lvl5pPr>
          </a:lstStyle>
          <a:p>
            <a:pPr lvl="0"/>
            <a:r>
              <a:rPr kumimoji="1" lang="zh-TW" altLang="en-US" dirty="0" smtClean="0"/>
              <a:t>按一下以編輯母片文字樣式</a:t>
            </a:r>
          </a:p>
          <a:p>
            <a:pPr lvl="1"/>
            <a:r>
              <a:rPr kumimoji="1" lang="zh-TW" altLang="en-US" dirty="0" smtClean="0"/>
              <a:t>第二層</a:t>
            </a:r>
          </a:p>
          <a:p>
            <a:pPr lvl="2"/>
            <a:r>
              <a:rPr kumimoji="1" lang="zh-TW" altLang="en-US" dirty="0" smtClean="0"/>
              <a:t>第三層</a:t>
            </a:r>
          </a:p>
          <a:p>
            <a:pPr lvl="3"/>
            <a:r>
              <a:rPr kumimoji="1" lang="zh-TW" altLang="en-US" dirty="0" smtClean="0"/>
              <a:t>第四層</a:t>
            </a:r>
          </a:p>
          <a:p>
            <a:pPr lvl="4"/>
            <a:r>
              <a:rPr kumimoji="1" lang="zh-TW" altLang="en-US" dirty="0" smtClean="0"/>
              <a:t>第五層</a:t>
            </a:r>
            <a:endParaRPr kumimoji="1" lang="zh-TW" altLang="en-US" dirty="0"/>
          </a:p>
        </p:txBody>
      </p:sp>
    </p:spTree>
    <p:extLst>
      <p:ext uri="{BB962C8B-B14F-4D97-AF65-F5344CB8AC3E}">
        <p14:creationId xmlns:p14="http://schemas.microsoft.com/office/powerpoint/2010/main" val="380662221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六項橫式物件">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10" name="內容版面配置區 3"/>
          <p:cNvSpPr>
            <a:spLocks noGrp="1"/>
          </p:cNvSpPr>
          <p:nvPr>
            <p:ph sz="half" idx="15" hasCustomPrompt="1"/>
          </p:nvPr>
        </p:nvSpPr>
        <p:spPr>
          <a:xfrm>
            <a:off x="1389632" y="1919114"/>
            <a:ext cx="2701582" cy="1452608"/>
          </a:xfrm>
          <a:prstGeom prst="rect">
            <a:avLst/>
          </a:prstGeom>
        </p:spPr>
        <p:txBody>
          <a:bodyPr>
            <a:noAutofit/>
          </a:bodyPr>
          <a:lstStyle>
            <a:lvl1pPr marL="0" marR="0" indent="0" algn="l" defTabSz="457200" rtl="0" eaLnBrk="1" fontAlgn="auto" latinLnBrk="0" hangingPunct="1">
              <a:lnSpc>
                <a:spcPct val="100000"/>
              </a:lnSpc>
              <a:spcBef>
                <a:spcPct val="20000"/>
              </a:spcBef>
              <a:spcAft>
                <a:spcPts val="0"/>
              </a:spcAft>
              <a:buClrTx/>
              <a:buSzTx/>
              <a:buFont typeface="Symbol" charset="2"/>
              <a:buNone/>
              <a:tabLst/>
              <a:defRPr sz="1600">
                <a:solidFill>
                  <a:schemeClr val="bg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TW" altLang="en-US" dirty="0" smtClean="0"/>
              <a:t>按一下新增物件</a:t>
            </a:r>
          </a:p>
        </p:txBody>
      </p:sp>
      <p:sp>
        <p:nvSpPr>
          <p:cNvPr id="11" name="內容版面配置區 3"/>
          <p:cNvSpPr>
            <a:spLocks noGrp="1"/>
          </p:cNvSpPr>
          <p:nvPr>
            <p:ph sz="half" idx="16" hasCustomPrompt="1"/>
          </p:nvPr>
        </p:nvSpPr>
        <p:spPr>
          <a:xfrm>
            <a:off x="4091214" y="3380792"/>
            <a:ext cx="5187625" cy="3038929"/>
          </a:xfrm>
          <a:prstGeom prst="rect">
            <a:avLst/>
          </a:prstGeom>
        </p:spPr>
        <p:txBody>
          <a:bodyPr>
            <a:noAutofit/>
          </a:bodyPr>
          <a:lstStyle>
            <a:lvl1pPr marL="0" marR="0" indent="0" algn="l" defTabSz="457200" rtl="0" eaLnBrk="1" fontAlgn="auto" latinLnBrk="0" hangingPunct="1">
              <a:lnSpc>
                <a:spcPct val="100000"/>
              </a:lnSpc>
              <a:spcBef>
                <a:spcPct val="20000"/>
              </a:spcBef>
              <a:spcAft>
                <a:spcPts val="0"/>
              </a:spcAft>
              <a:buClrTx/>
              <a:buSzTx/>
              <a:buFont typeface="Symbol" charset="2"/>
              <a:buNone/>
              <a:tabLst/>
              <a:defRPr sz="1600">
                <a:solidFill>
                  <a:schemeClr val="bg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TW" altLang="en-US" dirty="0" smtClean="0"/>
              <a:t>按一下新增物件</a:t>
            </a:r>
          </a:p>
          <a:p>
            <a:pPr lvl="0"/>
            <a:endParaRPr kumimoji="1" lang="zh-TW" altLang="en-US" dirty="0" smtClean="0"/>
          </a:p>
        </p:txBody>
      </p:sp>
      <p:sp>
        <p:nvSpPr>
          <p:cNvPr id="14" name="內容版面配置區 3"/>
          <p:cNvSpPr>
            <a:spLocks noGrp="1"/>
          </p:cNvSpPr>
          <p:nvPr>
            <p:ph sz="half" idx="21" hasCustomPrompt="1"/>
          </p:nvPr>
        </p:nvSpPr>
        <p:spPr>
          <a:xfrm>
            <a:off x="1389632" y="3371722"/>
            <a:ext cx="2701582" cy="1560285"/>
          </a:xfrm>
          <a:prstGeom prst="rect">
            <a:avLst/>
          </a:prstGeom>
        </p:spPr>
        <p:txBody>
          <a:bodyPr>
            <a:noAutofit/>
          </a:bodyPr>
          <a:lstStyle>
            <a:lvl1pPr marL="0" marR="0" indent="0" algn="l" defTabSz="457200" rtl="0" eaLnBrk="1" fontAlgn="auto" latinLnBrk="0" hangingPunct="1">
              <a:lnSpc>
                <a:spcPct val="100000"/>
              </a:lnSpc>
              <a:spcBef>
                <a:spcPct val="20000"/>
              </a:spcBef>
              <a:spcAft>
                <a:spcPts val="0"/>
              </a:spcAft>
              <a:buClrTx/>
              <a:buSzTx/>
              <a:buFont typeface="Symbol" charset="2"/>
              <a:buNone/>
              <a:tabLst/>
              <a:defRPr sz="1600">
                <a:solidFill>
                  <a:schemeClr val="bg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TW" altLang="en-US" dirty="0" smtClean="0"/>
              <a:t>按一下新增物件</a:t>
            </a:r>
          </a:p>
          <a:p>
            <a:pPr lvl="0"/>
            <a:endParaRPr kumimoji="1" lang="zh-TW" altLang="en-US" dirty="0" smtClean="0"/>
          </a:p>
        </p:txBody>
      </p:sp>
      <p:sp>
        <p:nvSpPr>
          <p:cNvPr id="12" name="內容版面配置區 3"/>
          <p:cNvSpPr>
            <a:spLocks noGrp="1"/>
          </p:cNvSpPr>
          <p:nvPr>
            <p:ph sz="half" idx="22" hasCustomPrompt="1"/>
          </p:nvPr>
        </p:nvSpPr>
        <p:spPr>
          <a:xfrm>
            <a:off x="4091214" y="1919114"/>
            <a:ext cx="2567215" cy="1452608"/>
          </a:xfrm>
          <a:prstGeom prst="rect">
            <a:avLst/>
          </a:prstGeom>
        </p:spPr>
        <p:txBody>
          <a:bodyPr>
            <a:noAutofit/>
          </a:bodyPr>
          <a:lstStyle>
            <a:lvl1pPr marL="0" marR="0" indent="0" algn="l" defTabSz="457200" rtl="0" eaLnBrk="1" fontAlgn="auto" latinLnBrk="0" hangingPunct="1">
              <a:lnSpc>
                <a:spcPct val="100000"/>
              </a:lnSpc>
              <a:spcBef>
                <a:spcPct val="20000"/>
              </a:spcBef>
              <a:spcAft>
                <a:spcPts val="0"/>
              </a:spcAft>
              <a:buClrTx/>
              <a:buSzTx/>
              <a:buFont typeface="Symbol" charset="2"/>
              <a:buNone/>
              <a:tabLst/>
              <a:defRPr sz="1600">
                <a:solidFill>
                  <a:schemeClr val="bg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TW" altLang="en-US" dirty="0" smtClean="0"/>
              <a:t>按一下新增物件</a:t>
            </a:r>
          </a:p>
          <a:p>
            <a:pPr lvl="0"/>
            <a:endParaRPr kumimoji="1" lang="zh-TW" altLang="en-US" dirty="0" smtClean="0"/>
          </a:p>
        </p:txBody>
      </p:sp>
      <p:sp>
        <p:nvSpPr>
          <p:cNvPr id="13" name="內容版面配置區 3"/>
          <p:cNvSpPr>
            <a:spLocks noGrp="1"/>
          </p:cNvSpPr>
          <p:nvPr>
            <p:ph sz="half" idx="23" hasCustomPrompt="1"/>
          </p:nvPr>
        </p:nvSpPr>
        <p:spPr>
          <a:xfrm>
            <a:off x="6658429" y="1919114"/>
            <a:ext cx="2620410" cy="1452608"/>
          </a:xfrm>
          <a:prstGeom prst="rect">
            <a:avLst/>
          </a:prstGeom>
        </p:spPr>
        <p:txBody>
          <a:bodyPr>
            <a:noAutofit/>
          </a:bodyPr>
          <a:lstStyle>
            <a:lvl1pPr marL="0" marR="0" indent="0" algn="l" defTabSz="457200" rtl="0" eaLnBrk="1" fontAlgn="auto" latinLnBrk="0" hangingPunct="1">
              <a:lnSpc>
                <a:spcPct val="100000"/>
              </a:lnSpc>
              <a:spcBef>
                <a:spcPct val="20000"/>
              </a:spcBef>
              <a:spcAft>
                <a:spcPts val="0"/>
              </a:spcAft>
              <a:buClrTx/>
              <a:buSzTx/>
              <a:buFont typeface="Symbol" charset="2"/>
              <a:buNone/>
              <a:tabLst/>
              <a:defRPr sz="1600">
                <a:solidFill>
                  <a:schemeClr val="bg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TW" altLang="en-US" dirty="0" smtClean="0"/>
              <a:t>按一下新增物件</a:t>
            </a:r>
          </a:p>
          <a:p>
            <a:pPr lvl="0"/>
            <a:endParaRPr kumimoji="1" lang="zh-TW" altLang="en-US" dirty="0" smtClean="0"/>
          </a:p>
        </p:txBody>
      </p:sp>
      <p:sp>
        <p:nvSpPr>
          <p:cNvPr id="15" name="內容版面配置區 3"/>
          <p:cNvSpPr>
            <a:spLocks noGrp="1"/>
          </p:cNvSpPr>
          <p:nvPr>
            <p:ph sz="half" idx="24" hasCustomPrompt="1"/>
          </p:nvPr>
        </p:nvSpPr>
        <p:spPr>
          <a:xfrm>
            <a:off x="1389632" y="4932007"/>
            <a:ext cx="2701582" cy="1487715"/>
          </a:xfrm>
          <a:prstGeom prst="rect">
            <a:avLst/>
          </a:prstGeom>
        </p:spPr>
        <p:txBody>
          <a:bodyPr>
            <a:noAutofit/>
          </a:bodyPr>
          <a:lstStyle>
            <a:lvl1pPr marL="0" marR="0" indent="0" algn="l" defTabSz="457200" rtl="0" eaLnBrk="1" fontAlgn="auto" latinLnBrk="0" hangingPunct="1">
              <a:lnSpc>
                <a:spcPct val="100000"/>
              </a:lnSpc>
              <a:spcBef>
                <a:spcPct val="20000"/>
              </a:spcBef>
              <a:spcAft>
                <a:spcPts val="0"/>
              </a:spcAft>
              <a:buClrTx/>
              <a:buSzTx/>
              <a:buFont typeface="Symbol" charset="2"/>
              <a:buNone/>
              <a:tabLst/>
              <a:defRPr sz="1600">
                <a:solidFill>
                  <a:schemeClr val="bg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TW" altLang="en-US" dirty="0" smtClean="0"/>
              <a:t>按一下新增物件</a:t>
            </a:r>
          </a:p>
          <a:p>
            <a:pPr lvl="0"/>
            <a:endParaRPr kumimoji="1" lang="zh-TW" altLang="en-US" dirty="0" smtClean="0"/>
          </a:p>
        </p:txBody>
      </p:sp>
      <p:sp>
        <p:nvSpPr>
          <p:cNvPr id="17" name="投影片編號版面配置區 5"/>
          <p:cNvSpPr>
            <a:spLocks noGrp="1"/>
          </p:cNvSpPr>
          <p:nvPr>
            <p:ph type="sldNum" sz="quarter" idx="10"/>
          </p:nvPr>
        </p:nvSpPr>
        <p:spPr>
          <a:xfrm>
            <a:off x="7419975" y="6440488"/>
            <a:ext cx="2311400" cy="365125"/>
          </a:xfrm>
          <a:prstGeom prst="rect">
            <a:avLst/>
          </a:prstGeom>
        </p:spPr>
        <p:txBody>
          <a:bodyPr vert="horz" lIns="91440" tIns="45720" rIns="91440" bIns="45720" rtlCol="0" anchor="ctr"/>
          <a:lstStyle>
            <a:lvl1pPr algn="r" fontAlgn="auto">
              <a:spcBef>
                <a:spcPts val="0"/>
              </a:spcBef>
              <a:spcAft>
                <a:spcPts val="0"/>
              </a:spcAft>
              <a:defRPr sz="1100" b="0" i="0">
                <a:solidFill>
                  <a:srgbClr val="000090"/>
                </a:solidFill>
                <a:latin typeface="Myriad Pro"/>
                <a:ea typeface="+mn-ea"/>
                <a:cs typeface="Myriad Pro"/>
              </a:defRPr>
            </a:lvl1pPr>
          </a:lstStyle>
          <a:p>
            <a:pPr>
              <a:defRPr/>
            </a:pPr>
            <a:fld id="{148E1477-276E-A84B-9E54-9283383FE5DE}" type="slidenum">
              <a:rPr lang="zh-TW" altLang="en-US" smtClean="0">
                <a:solidFill>
                  <a:srgbClr val="000000"/>
                </a:solidFill>
                <a:latin typeface="+mj-ea"/>
                <a:ea typeface="+mj-ea"/>
              </a:rPr>
              <a:pPr>
                <a:defRPr/>
              </a:pPr>
              <a:t>‹#›</a:t>
            </a:fld>
            <a:r>
              <a:rPr lang="en-US" altLang="zh-TW" dirty="0" smtClean="0"/>
              <a:t> </a:t>
            </a:r>
            <a:endParaRPr lang="zh-TW" altLang="en-US" dirty="0"/>
          </a:p>
        </p:txBody>
      </p:sp>
      <p:sp>
        <p:nvSpPr>
          <p:cNvPr id="16" name="標題版面配置區 5"/>
          <p:cNvSpPr>
            <a:spLocks noGrp="1"/>
          </p:cNvSpPr>
          <p:nvPr>
            <p:ph type="title"/>
          </p:nvPr>
        </p:nvSpPr>
        <p:spPr>
          <a:xfrm>
            <a:off x="1390655" y="1126747"/>
            <a:ext cx="7873521" cy="638530"/>
          </a:xfrm>
          <a:prstGeom prst="rect">
            <a:avLst/>
          </a:prstGeom>
        </p:spPr>
        <p:txBody>
          <a:bodyPr vert="horz" lIns="91440" tIns="45720" rIns="91440" bIns="45720" rtlCol="0" anchor="ctr">
            <a:normAutofit/>
          </a:bodyPr>
          <a:lstStyle/>
          <a:p>
            <a:r>
              <a:rPr kumimoji="1" lang="zh-TW" altLang="en-US" dirty="0" smtClean="0"/>
              <a:t>按一下以編輯母片標題樣式</a:t>
            </a:r>
            <a:endParaRPr kumimoji="1" lang="zh-TW" altLang="en-US" dirty="0"/>
          </a:p>
        </p:txBody>
      </p:sp>
    </p:spTree>
    <p:extLst>
      <p:ext uri="{BB962C8B-B14F-4D97-AF65-F5344CB8AC3E}">
        <p14:creationId xmlns:p14="http://schemas.microsoft.com/office/powerpoint/2010/main" val="2371796149"/>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六項物件 兩列排版">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10" name="內容版面配置區 3"/>
          <p:cNvSpPr>
            <a:spLocks noGrp="1"/>
          </p:cNvSpPr>
          <p:nvPr>
            <p:ph sz="half" idx="15" hasCustomPrompt="1"/>
          </p:nvPr>
        </p:nvSpPr>
        <p:spPr>
          <a:xfrm>
            <a:off x="1389632" y="1940105"/>
            <a:ext cx="2997873" cy="2205921"/>
          </a:xfrm>
          <a:prstGeom prst="rect">
            <a:avLst/>
          </a:prstGeom>
        </p:spPr>
        <p:txBody>
          <a:bodyPr>
            <a:noAutofit/>
          </a:bodyPr>
          <a:lstStyle>
            <a:lvl1pPr marL="0" marR="0" indent="0" algn="l" defTabSz="457200" rtl="0" eaLnBrk="1" fontAlgn="auto" latinLnBrk="0" hangingPunct="1">
              <a:lnSpc>
                <a:spcPct val="100000"/>
              </a:lnSpc>
              <a:spcBef>
                <a:spcPct val="20000"/>
              </a:spcBef>
              <a:spcAft>
                <a:spcPts val="0"/>
              </a:spcAft>
              <a:buClrTx/>
              <a:buSzTx/>
              <a:buFont typeface="Symbol" charset="2"/>
              <a:buNone/>
              <a:tabLst/>
              <a:defRPr sz="1600">
                <a:solidFill>
                  <a:schemeClr val="bg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TW" altLang="en-US" dirty="0" smtClean="0"/>
              <a:t>按一下新增物件</a:t>
            </a:r>
          </a:p>
          <a:p>
            <a:pPr lvl="0"/>
            <a:endParaRPr kumimoji="1" lang="zh-TW" altLang="en-US" dirty="0" smtClean="0"/>
          </a:p>
        </p:txBody>
      </p:sp>
      <p:sp>
        <p:nvSpPr>
          <p:cNvPr id="14" name="內容版面配置區 3"/>
          <p:cNvSpPr>
            <a:spLocks noGrp="1"/>
          </p:cNvSpPr>
          <p:nvPr>
            <p:ph sz="half" idx="21" hasCustomPrompt="1"/>
          </p:nvPr>
        </p:nvSpPr>
        <p:spPr>
          <a:xfrm>
            <a:off x="1389631" y="4250988"/>
            <a:ext cx="2997875" cy="2189725"/>
          </a:xfrm>
          <a:prstGeom prst="rect">
            <a:avLst/>
          </a:prstGeom>
        </p:spPr>
        <p:txBody>
          <a:bodyPr>
            <a:noAutofit/>
          </a:bodyPr>
          <a:lstStyle>
            <a:lvl1pPr marL="0" marR="0" indent="0" algn="l" defTabSz="457200" rtl="0" eaLnBrk="1" fontAlgn="auto" latinLnBrk="0" hangingPunct="1">
              <a:lnSpc>
                <a:spcPct val="100000"/>
              </a:lnSpc>
              <a:spcBef>
                <a:spcPct val="20000"/>
              </a:spcBef>
              <a:spcAft>
                <a:spcPts val="0"/>
              </a:spcAft>
              <a:buClrTx/>
              <a:buSzTx/>
              <a:buFont typeface="Symbol" charset="2"/>
              <a:buNone/>
              <a:tabLst/>
              <a:defRPr sz="1600">
                <a:solidFill>
                  <a:schemeClr val="bg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TW" altLang="en-US" dirty="0" smtClean="0"/>
              <a:t>按一下新增物件</a:t>
            </a:r>
          </a:p>
          <a:p>
            <a:pPr lvl="0"/>
            <a:endParaRPr kumimoji="1" lang="zh-TW" altLang="en-US" dirty="0" smtClean="0"/>
          </a:p>
        </p:txBody>
      </p:sp>
      <p:sp>
        <p:nvSpPr>
          <p:cNvPr id="12" name="內容版面配置區 3"/>
          <p:cNvSpPr>
            <a:spLocks noGrp="1"/>
          </p:cNvSpPr>
          <p:nvPr>
            <p:ph sz="half" idx="22" hasCustomPrompt="1"/>
          </p:nvPr>
        </p:nvSpPr>
        <p:spPr>
          <a:xfrm>
            <a:off x="4387506" y="1940105"/>
            <a:ext cx="1626946" cy="2205921"/>
          </a:xfrm>
          <a:prstGeom prst="rect">
            <a:avLst/>
          </a:prstGeom>
        </p:spPr>
        <p:txBody>
          <a:bodyPr>
            <a:noAutofit/>
          </a:bodyPr>
          <a:lstStyle>
            <a:lvl1pPr marL="0" marR="0" indent="0" algn="l" defTabSz="457200" rtl="0" eaLnBrk="1" fontAlgn="auto" latinLnBrk="0" hangingPunct="1">
              <a:lnSpc>
                <a:spcPct val="100000"/>
              </a:lnSpc>
              <a:spcBef>
                <a:spcPct val="20000"/>
              </a:spcBef>
              <a:spcAft>
                <a:spcPts val="0"/>
              </a:spcAft>
              <a:buClrTx/>
              <a:buSzTx/>
              <a:buFont typeface="Symbol" charset="2"/>
              <a:buNone/>
              <a:tabLst/>
              <a:defRPr sz="1600">
                <a:solidFill>
                  <a:schemeClr val="bg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TW" altLang="en-US" dirty="0" smtClean="0"/>
              <a:t>按一下新增物件</a:t>
            </a:r>
          </a:p>
          <a:p>
            <a:pPr lvl="0"/>
            <a:endParaRPr kumimoji="1" lang="zh-TW" altLang="en-US" dirty="0" smtClean="0"/>
          </a:p>
        </p:txBody>
      </p:sp>
      <p:sp>
        <p:nvSpPr>
          <p:cNvPr id="13" name="內容版面配置區 3"/>
          <p:cNvSpPr>
            <a:spLocks noGrp="1"/>
          </p:cNvSpPr>
          <p:nvPr>
            <p:ph sz="half" idx="23" hasCustomPrompt="1"/>
          </p:nvPr>
        </p:nvSpPr>
        <p:spPr>
          <a:xfrm>
            <a:off x="6014453" y="1940105"/>
            <a:ext cx="1626946" cy="2205921"/>
          </a:xfrm>
          <a:prstGeom prst="rect">
            <a:avLst/>
          </a:prstGeom>
        </p:spPr>
        <p:txBody>
          <a:bodyPr>
            <a:noAutofit/>
          </a:bodyPr>
          <a:lstStyle>
            <a:lvl1pPr marL="0" marR="0" indent="0" algn="l" defTabSz="457200" rtl="0" eaLnBrk="1" fontAlgn="auto" latinLnBrk="0" hangingPunct="1">
              <a:lnSpc>
                <a:spcPct val="100000"/>
              </a:lnSpc>
              <a:spcBef>
                <a:spcPct val="20000"/>
              </a:spcBef>
              <a:spcAft>
                <a:spcPts val="0"/>
              </a:spcAft>
              <a:buClrTx/>
              <a:buSzTx/>
              <a:buFont typeface="Symbol" charset="2"/>
              <a:buNone/>
              <a:tabLst/>
              <a:defRPr sz="1600">
                <a:solidFill>
                  <a:schemeClr val="bg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TW" altLang="en-US" dirty="0" smtClean="0"/>
              <a:t>按一下新增物件</a:t>
            </a:r>
          </a:p>
          <a:p>
            <a:pPr lvl="0"/>
            <a:endParaRPr kumimoji="1" lang="zh-TW" altLang="en-US" dirty="0" smtClean="0"/>
          </a:p>
        </p:txBody>
      </p:sp>
      <p:sp>
        <p:nvSpPr>
          <p:cNvPr id="15" name="內容版面配置區 3"/>
          <p:cNvSpPr>
            <a:spLocks noGrp="1"/>
          </p:cNvSpPr>
          <p:nvPr>
            <p:ph sz="half" idx="24" hasCustomPrompt="1"/>
          </p:nvPr>
        </p:nvSpPr>
        <p:spPr>
          <a:xfrm>
            <a:off x="7651893" y="1940105"/>
            <a:ext cx="1626946" cy="2205921"/>
          </a:xfrm>
          <a:prstGeom prst="rect">
            <a:avLst/>
          </a:prstGeom>
        </p:spPr>
        <p:txBody>
          <a:bodyPr>
            <a:noAutofit/>
          </a:bodyPr>
          <a:lstStyle>
            <a:lvl1pPr marL="0" marR="0" indent="0" algn="l" defTabSz="457200" rtl="0" eaLnBrk="1" fontAlgn="auto" latinLnBrk="0" hangingPunct="1">
              <a:lnSpc>
                <a:spcPct val="100000"/>
              </a:lnSpc>
              <a:spcBef>
                <a:spcPct val="20000"/>
              </a:spcBef>
              <a:spcAft>
                <a:spcPts val="0"/>
              </a:spcAft>
              <a:buClrTx/>
              <a:buSzTx/>
              <a:buFont typeface="Symbol" charset="2"/>
              <a:buNone/>
              <a:tabLst/>
              <a:defRPr sz="1600">
                <a:solidFill>
                  <a:schemeClr val="bg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TW" altLang="en-US" dirty="0" smtClean="0"/>
              <a:t>按一下新增物件</a:t>
            </a:r>
          </a:p>
          <a:p>
            <a:pPr lvl="0"/>
            <a:endParaRPr kumimoji="1" lang="zh-TW" altLang="en-US" dirty="0" smtClean="0"/>
          </a:p>
        </p:txBody>
      </p:sp>
      <p:sp>
        <p:nvSpPr>
          <p:cNvPr id="16" name="內容版面配置區 3"/>
          <p:cNvSpPr>
            <a:spLocks noGrp="1"/>
          </p:cNvSpPr>
          <p:nvPr>
            <p:ph sz="half" idx="25" hasCustomPrompt="1"/>
          </p:nvPr>
        </p:nvSpPr>
        <p:spPr>
          <a:xfrm>
            <a:off x="4387505" y="4250988"/>
            <a:ext cx="4891333" cy="2189725"/>
          </a:xfrm>
          <a:prstGeom prst="rect">
            <a:avLst/>
          </a:prstGeom>
        </p:spPr>
        <p:txBody>
          <a:bodyPr>
            <a:noAutofit/>
          </a:bodyPr>
          <a:lstStyle>
            <a:lvl1pPr marL="0" marR="0" indent="0" algn="l" defTabSz="457200" rtl="0" eaLnBrk="1" fontAlgn="auto" latinLnBrk="0" hangingPunct="1">
              <a:lnSpc>
                <a:spcPct val="100000"/>
              </a:lnSpc>
              <a:spcBef>
                <a:spcPct val="20000"/>
              </a:spcBef>
              <a:spcAft>
                <a:spcPts val="0"/>
              </a:spcAft>
              <a:buClrTx/>
              <a:buSzTx/>
              <a:buFont typeface="Symbol" charset="2"/>
              <a:buNone/>
              <a:tabLst/>
              <a:defRPr sz="1600">
                <a:solidFill>
                  <a:schemeClr val="bg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TW" altLang="en-US" dirty="0" smtClean="0"/>
              <a:t>按一下新增物件</a:t>
            </a:r>
          </a:p>
          <a:p>
            <a:pPr lvl="0"/>
            <a:endParaRPr kumimoji="1" lang="zh-TW" altLang="en-US" dirty="0" smtClean="0"/>
          </a:p>
        </p:txBody>
      </p:sp>
      <p:sp>
        <p:nvSpPr>
          <p:cNvPr id="11" name="投影片編號版面配置區 5"/>
          <p:cNvSpPr>
            <a:spLocks noGrp="1"/>
          </p:cNvSpPr>
          <p:nvPr>
            <p:ph type="sldNum" sz="quarter" idx="10"/>
          </p:nvPr>
        </p:nvSpPr>
        <p:spPr>
          <a:xfrm>
            <a:off x="7419975" y="6440488"/>
            <a:ext cx="2311400" cy="365125"/>
          </a:xfrm>
          <a:prstGeom prst="rect">
            <a:avLst/>
          </a:prstGeom>
        </p:spPr>
        <p:txBody>
          <a:bodyPr vert="horz" lIns="91440" tIns="45720" rIns="91440" bIns="45720" rtlCol="0" anchor="ctr"/>
          <a:lstStyle>
            <a:lvl1pPr algn="r" fontAlgn="auto">
              <a:spcBef>
                <a:spcPts val="0"/>
              </a:spcBef>
              <a:spcAft>
                <a:spcPts val="0"/>
              </a:spcAft>
              <a:defRPr sz="1100" b="0" i="0">
                <a:solidFill>
                  <a:srgbClr val="000090"/>
                </a:solidFill>
                <a:latin typeface="Myriad Pro"/>
                <a:ea typeface="+mn-ea"/>
                <a:cs typeface="Myriad Pro"/>
              </a:defRPr>
            </a:lvl1pPr>
          </a:lstStyle>
          <a:p>
            <a:pPr>
              <a:defRPr/>
            </a:pPr>
            <a:fld id="{148E1477-276E-A84B-9E54-9283383FE5DE}" type="slidenum">
              <a:rPr lang="zh-TW" altLang="en-US" smtClean="0">
                <a:solidFill>
                  <a:srgbClr val="000000"/>
                </a:solidFill>
                <a:latin typeface="+mj-ea"/>
                <a:ea typeface="+mj-ea"/>
              </a:rPr>
              <a:pPr>
                <a:defRPr/>
              </a:pPr>
              <a:t>‹#›</a:t>
            </a:fld>
            <a:r>
              <a:rPr lang="en-US" altLang="zh-TW" dirty="0" smtClean="0"/>
              <a:t> </a:t>
            </a:r>
            <a:endParaRPr lang="zh-TW" altLang="en-US" dirty="0"/>
          </a:p>
        </p:txBody>
      </p:sp>
      <p:sp>
        <p:nvSpPr>
          <p:cNvPr id="17" name="標題版面配置區 5"/>
          <p:cNvSpPr>
            <a:spLocks noGrp="1"/>
          </p:cNvSpPr>
          <p:nvPr>
            <p:ph type="title"/>
          </p:nvPr>
        </p:nvSpPr>
        <p:spPr>
          <a:xfrm>
            <a:off x="1390655" y="1126747"/>
            <a:ext cx="7873521" cy="638530"/>
          </a:xfrm>
          <a:prstGeom prst="rect">
            <a:avLst/>
          </a:prstGeom>
        </p:spPr>
        <p:txBody>
          <a:bodyPr vert="horz" lIns="91440" tIns="45720" rIns="91440" bIns="45720" rtlCol="0" anchor="ctr">
            <a:normAutofit/>
          </a:bodyPr>
          <a:lstStyle/>
          <a:p>
            <a:r>
              <a:rPr kumimoji="1" lang="zh-TW" altLang="en-US" dirty="0" smtClean="0"/>
              <a:t>按一下以編輯母片標題樣式</a:t>
            </a:r>
            <a:endParaRPr kumimoji="1" lang="zh-TW" altLang="en-US" dirty="0"/>
          </a:p>
        </p:txBody>
      </p:sp>
    </p:spTree>
    <p:extLst>
      <p:ext uri="{BB962C8B-B14F-4D97-AF65-F5344CB8AC3E}">
        <p14:creationId xmlns:p14="http://schemas.microsoft.com/office/powerpoint/2010/main" val="334604396"/>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兩列物件">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7" name="內容版面配置區 3"/>
          <p:cNvSpPr>
            <a:spLocks noGrp="1"/>
          </p:cNvSpPr>
          <p:nvPr>
            <p:ph sz="half" idx="12" hasCustomPrompt="1"/>
          </p:nvPr>
        </p:nvSpPr>
        <p:spPr>
          <a:xfrm>
            <a:off x="1389632" y="1937656"/>
            <a:ext cx="7910200" cy="2171701"/>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400">
                <a:solidFill>
                  <a:srgbClr val="000000"/>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TW" altLang="en-US" dirty="0" smtClean="0"/>
              <a:t>按一下新增物件</a:t>
            </a:r>
          </a:p>
          <a:p>
            <a:pPr lvl="0"/>
            <a:endParaRPr kumimoji="1" lang="zh-TW" altLang="en-US" dirty="0"/>
          </a:p>
        </p:txBody>
      </p:sp>
      <p:sp>
        <p:nvSpPr>
          <p:cNvPr id="9" name="內容版面配置區 3"/>
          <p:cNvSpPr>
            <a:spLocks noGrp="1"/>
          </p:cNvSpPr>
          <p:nvPr>
            <p:ph sz="half" idx="14" hasCustomPrompt="1"/>
          </p:nvPr>
        </p:nvSpPr>
        <p:spPr>
          <a:xfrm>
            <a:off x="1389632" y="4188011"/>
            <a:ext cx="7910200" cy="2261775"/>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400">
                <a:solidFill>
                  <a:srgbClr val="000000"/>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TW" altLang="en-US" dirty="0" smtClean="0"/>
              <a:t>按一下新增物件</a:t>
            </a:r>
          </a:p>
          <a:p>
            <a:pPr lvl="0"/>
            <a:endParaRPr kumimoji="1" lang="zh-TW" altLang="en-US" dirty="0"/>
          </a:p>
        </p:txBody>
      </p:sp>
      <p:sp>
        <p:nvSpPr>
          <p:cNvPr id="8" name="投影片編號版面配置區 5"/>
          <p:cNvSpPr>
            <a:spLocks noGrp="1"/>
          </p:cNvSpPr>
          <p:nvPr>
            <p:ph type="sldNum" sz="quarter" idx="10"/>
          </p:nvPr>
        </p:nvSpPr>
        <p:spPr>
          <a:xfrm>
            <a:off x="7419975" y="6440488"/>
            <a:ext cx="2311400" cy="365125"/>
          </a:xfrm>
          <a:prstGeom prst="rect">
            <a:avLst/>
          </a:prstGeom>
        </p:spPr>
        <p:txBody>
          <a:bodyPr vert="horz" lIns="91440" tIns="45720" rIns="91440" bIns="45720" rtlCol="0" anchor="ctr"/>
          <a:lstStyle>
            <a:lvl1pPr algn="r" fontAlgn="auto">
              <a:spcBef>
                <a:spcPts val="0"/>
              </a:spcBef>
              <a:spcAft>
                <a:spcPts val="0"/>
              </a:spcAft>
              <a:defRPr sz="1100" b="0" i="0">
                <a:solidFill>
                  <a:srgbClr val="000090"/>
                </a:solidFill>
                <a:latin typeface="Myriad Pro"/>
                <a:ea typeface="+mn-ea"/>
                <a:cs typeface="Myriad Pro"/>
              </a:defRPr>
            </a:lvl1pPr>
          </a:lstStyle>
          <a:p>
            <a:pPr>
              <a:defRPr/>
            </a:pPr>
            <a:fld id="{148E1477-276E-A84B-9E54-9283383FE5DE}" type="slidenum">
              <a:rPr lang="zh-TW" altLang="en-US" smtClean="0">
                <a:solidFill>
                  <a:srgbClr val="000000"/>
                </a:solidFill>
                <a:latin typeface="+mj-ea"/>
                <a:ea typeface="+mj-ea"/>
              </a:rPr>
              <a:pPr>
                <a:defRPr/>
              </a:pPr>
              <a:t>‹#›</a:t>
            </a:fld>
            <a:r>
              <a:rPr lang="en-US" altLang="zh-TW" dirty="0" smtClean="0"/>
              <a:t> </a:t>
            </a:r>
            <a:endParaRPr lang="zh-TW" altLang="en-US" dirty="0"/>
          </a:p>
        </p:txBody>
      </p:sp>
      <p:sp>
        <p:nvSpPr>
          <p:cNvPr id="6" name="標題版面配置區 5"/>
          <p:cNvSpPr>
            <a:spLocks noGrp="1"/>
          </p:cNvSpPr>
          <p:nvPr>
            <p:ph type="title"/>
          </p:nvPr>
        </p:nvSpPr>
        <p:spPr>
          <a:xfrm>
            <a:off x="1390655" y="1126747"/>
            <a:ext cx="7873521" cy="638530"/>
          </a:xfrm>
          <a:prstGeom prst="rect">
            <a:avLst/>
          </a:prstGeom>
        </p:spPr>
        <p:txBody>
          <a:bodyPr vert="horz" lIns="91440" tIns="45720" rIns="91440" bIns="45720" rtlCol="0" anchor="ctr">
            <a:normAutofit/>
          </a:bodyPr>
          <a:lstStyle/>
          <a:p>
            <a:r>
              <a:rPr kumimoji="1" lang="zh-TW" altLang="en-US" dirty="0" smtClean="0"/>
              <a:t>按一下以編輯母片標題樣式</a:t>
            </a:r>
            <a:endParaRPr kumimoji="1" lang="zh-TW" altLang="en-US" dirty="0"/>
          </a:p>
        </p:txBody>
      </p:sp>
    </p:spTree>
    <p:extLst>
      <p:ext uri="{BB962C8B-B14F-4D97-AF65-F5344CB8AC3E}">
        <p14:creationId xmlns:p14="http://schemas.microsoft.com/office/powerpoint/2010/main" val="1584886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插頁標題頁">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6" name="投影片編號版面配置區 5"/>
          <p:cNvSpPr>
            <a:spLocks noGrp="1"/>
          </p:cNvSpPr>
          <p:nvPr>
            <p:ph type="sldNum" sz="quarter" idx="10"/>
          </p:nvPr>
        </p:nvSpPr>
        <p:spPr>
          <a:xfrm>
            <a:off x="7419975" y="6440488"/>
            <a:ext cx="2311400" cy="365125"/>
          </a:xfrm>
          <a:prstGeom prst="rect">
            <a:avLst/>
          </a:prstGeom>
        </p:spPr>
        <p:txBody>
          <a:bodyPr vert="horz" lIns="91440" tIns="45720" rIns="91440" bIns="45720" rtlCol="0" anchor="ctr"/>
          <a:lstStyle>
            <a:lvl1pPr algn="r" fontAlgn="auto">
              <a:spcBef>
                <a:spcPts val="0"/>
              </a:spcBef>
              <a:spcAft>
                <a:spcPts val="0"/>
              </a:spcAft>
              <a:defRPr sz="1100" b="0" i="0">
                <a:solidFill>
                  <a:srgbClr val="FFFFFF"/>
                </a:solidFill>
                <a:latin typeface="Myriad Pro"/>
                <a:ea typeface="+mn-ea"/>
                <a:cs typeface="Myriad Pro"/>
              </a:defRPr>
            </a:lvl1pPr>
          </a:lstStyle>
          <a:p>
            <a:pPr>
              <a:defRPr/>
            </a:pPr>
            <a:fld id="{148E1477-276E-A84B-9E54-9283383FE5DE}" type="slidenum">
              <a:rPr lang="zh-TW" altLang="en-US" smtClean="0">
                <a:latin typeface="+mj-ea"/>
                <a:ea typeface="+mj-ea"/>
              </a:rPr>
              <a:pPr>
                <a:defRPr/>
              </a:pPr>
              <a:t>‹#›</a:t>
            </a:fld>
            <a:r>
              <a:rPr lang="en-US" altLang="zh-TW" dirty="0" smtClean="0"/>
              <a:t> </a:t>
            </a:r>
            <a:endParaRPr lang="zh-TW" altLang="en-US" dirty="0"/>
          </a:p>
        </p:txBody>
      </p:sp>
      <p:sp>
        <p:nvSpPr>
          <p:cNvPr id="5" name="標題版面配置區 1"/>
          <p:cNvSpPr>
            <a:spLocks noGrp="1"/>
          </p:cNvSpPr>
          <p:nvPr>
            <p:ph type="title" hasCustomPrompt="1"/>
          </p:nvPr>
        </p:nvSpPr>
        <p:spPr>
          <a:xfrm>
            <a:off x="1399791" y="2193334"/>
            <a:ext cx="6965859" cy="1649598"/>
          </a:xfrm>
          <a:prstGeom prst="rect">
            <a:avLst/>
          </a:prstGeom>
        </p:spPr>
        <p:txBody>
          <a:bodyPr vert="horz" lIns="91440" tIns="45720" rIns="91440" bIns="45720" rtlCol="0" anchor="ctr">
            <a:noAutofit/>
          </a:bodyPr>
          <a:lstStyle>
            <a:lvl1pPr>
              <a:defRPr sz="5200">
                <a:solidFill>
                  <a:srgbClr val="FFFFFF"/>
                </a:solidFill>
              </a:defRPr>
            </a:lvl1pPr>
          </a:lstStyle>
          <a:p>
            <a:r>
              <a:rPr kumimoji="1" lang="zh-TW" altLang="en-US" dirty="0" smtClean="0"/>
              <a:t>按一下編輯插頁標題頁</a:t>
            </a:r>
            <a:endParaRPr kumimoji="1" lang="zh-TW" altLang="en-US" dirty="0"/>
          </a:p>
        </p:txBody>
      </p:sp>
    </p:spTree>
    <p:extLst>
      <p:ext uri="{BB962C8B-B14F-4D97-AF65-F5344CB8AC3E}">
        <p14:creationId xmlns:p14="http://schemas.microsoft.com/office/powerpoint/2010/main" val="5455049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標題 內文">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5" name="投影片編號版面配置區 5"/>
          <p:cNvSpPr>
            <a:spLocks noGrp="1"/>
          </p:cNvSpPr>
          <p:nvPr>
            <p:ph type="sldNum" sz="quarter" idx="10"/>
          </p:nvPr>
        </p:nvSpPr>
        <p:spPr>
          <a:xfrm>
            <a:off x="7419975" y="6440488"/>
            <a:ext cx="2311400" cy="365125"/>
          </a:xfrm>
          <a:prstGeom prst="rect">
            <a:avLst/>
          </a:prstGeom>
        </p:spPr>
        <p:txBody>
          <a:bodyPr vert="horz" lIns="91440" tIns="45720" rIns="91440" bIns="45720" rtlCol="0" anchor="ctr"/>
          <a:lstStyle>
            <a:lvl1pPr algn="r" fontAlgn="auto">
              <a:spcBef>
                <a:spcPts val="0"/>
              </a:spcBef>
              <a:spcAft>
                <a:spcPts val="0"/>
              </a:spcAft>
              <a:defRPr sz="1100" b="0" i="0">
                <a:solidFill>
                  <a:srgbClr val="000090"/>
                </a:solidFill>
                <a:latin typeface="Myriad Pro"/>
                <a:ea typeface="+mn-ea"/>
                <a:cs typeface="Myriad Pro"/>
              </a:defRPr>
            </a:lvl1pPr>
          </a:lstStyle>
          <a:p>
            <a:pPr>
              <a:defRPr/>
            </a:pPr>
            <a:fld id="{148E1477-276E-A84B-9E54-9283383FE5DE}" type="slidenum">
              <a:rPr lang="zh-TW" altLang="en-US" smtClean="0">
                <a:solidFill>
                  <a:srgbClr val="000000"/>
                </a:solidFill>
                <a:latin typeface="+mj-ea"/>
                <a:ea typeface="+mj-ea"/>
              </a:rPr>
              <a:pPr>
                <a:defRPr/>
              </a:pPr>
              <a:t>‹#›</a:t>
            </a:fld>
            <a:r>
              <a:rPr lang="en-US" altLang="zh-TW" dirty="0" smtClean="0"/>
              <a:t> </a:t>
            </a:r>
            <a:endParaRPr lang="zh-TW" altLang="en-US" dirty="0"/>
          </a:p>
        </p:txBody>
      </p:sp>
      <p:sp>
        <p:nvSpPr>
          <p:cNvPr id="7" name="標題版面配置區 5"/>
          <p:cNvSpPr>
            <a:spLocks noGrp="1"/>
          </p:cNvSpPr>
          <p:nvPr>
            <p:ph type="title"/>
          </p:nvPr>
        </p:nvSpPr>
        <p:spPr>
          <a:xfrm>
            <a:off x="1390655" y="1126747"/>
            <a:ext cx="7873521" cy="638530"/>
          </a:xfrm>
          <a:prstGeom prst="rect">
            <a:avLst/>
          </a:prstGeom>
        </p:spPr>
        <p:txBody>
          <a:bodyPr vert="horz" lIns="91440" tIns="45720" rIns="91440" bIns="45720" rtlCol="0" anchor="ctr">
            <a:normAutofit/>
          </a:bodyPr>
          <a:lstStyle/>
          <a:p>
            <a:r>
              <a:rPr kumimoji="1" lang="zh-TW" altLang="en-US" dirty="0" smtClean="0"/>
              <a:t>按一下以編輯母片標題樣式</a:t>
            </a:r>
            <a:endParaRPr kumimoji="1" lang="zh-TW" altLang="en-US" dirty="0"/>
          </a:p>
        </p:txBody>
      </p:sp>
      <p:sp>
        <p:nvSpPr>
          <p:cNvPr id="10" name="文字版面配置區 9"/>
          <p:cNvSpPr>
            <a:spLocks noGrp="1"/>
          </p:cNvSpPr>
          <p:nvPr>
            <p:ph type="body" sz="quarter" idx="11"/>
          </p:nvPr>
        </p:nvSpPr>
        <p:spPr>
          <a:xfrm>
            <a:off x="1390655" y="1919328"/>
            <a:ext cx="7874000" cy="4521160"/>
          </a:xfrm>
          <a:prstGeom prst="rect">
            <a:avLst/>
          </a:prstGeom>
        </p:spPr>
        <p:txBody>
          <a:bodyPr vert="horz"/>
          <a:lstStyle>
            <a:lvl1pPr>
              <a:defRPr sz="2400">
                <a:solidFill>
                  <a:schemeClr val="bg1"/>
                </a:solidFill>
              </a:defRPr>
            </a:lvl1pPr>
            <a:lvl2pPr marL="742950" indent="-285750">
              <a:buSzPct val="54000"/>
              <a:buFont typeface="Wingdings" charset="2"/>
              <a:buChar char="u"/>
              <a:defRPr sz="2200">
                <a:solidFill>
                  <a:schemeClr val="bg1"/>
                </a:solidFill>
                <a:latin typeface="+mj-ea"/>
                <a:ea typeface="+mj-ea"/>
              </a:defRPr>
            </a:lvl2pPr>
            <a:lvl3pPr>
              <a:defRPr sz="2000">
                <a:solidFill>
                  <a:schemeClr val="bg1"/>
                </a:solidFill>
                <a:latin typeface="+mj-ea"/>
                <a:ea typeface="+mj-ea"/>
              </a:defRPr>
            </a:lvl3pPr>
            <a:lvl4pPr>
              <a:defRPr sz="1800">
                <a:solidFill>
                  <a:schemeClr val="bg1"/>
                </a:solidFill>
                <a:latin typeface="+mj-ea"/>
                <a:ea typeface="+mj-ea"/>
              </a:defRPr>
            </a:lvl4pPr>
            <a:lvl5pPr>
              <a:defRPr sz="1800">
                <a:solidFill>
                  <a:schemeClr val="bg1"/>
                </a:solidFill>
                <a:latin typeface="+mj-ea"/>
                <a:ea typeface="+mj-ea"/>
              </a:defRPr>
            </a:lvl5pPr>
          </a:lstStyle>
          <a:p>
            <a:pPr lvl="0"/>
            <a:r>
              <a:rPr kumimoji="1" lang="zh-TW" altLang="en-US" dirty="0" smtClean="0"/>
              <a:t>按一下以編輯母片文字樣式</a:t>
            </a:r>
          </a:p>
          <a:p>
            <a:pPr lvl="1"/>
            <a:r>
              <a:rPr kumimoji="1" lang="zh-TW" altLang="en-US" dirty="0" smtClean="0"/>
              <a:t>第二層</a:t>
            </a:r>
          </a:p>
          <a:p>
            <a:pPr lvl="2"/>
            <a:r>
              <a:rPr kumimoji="1" lang="zh-TW" altLang="en-US" dirty="0" smtClean="0"/>
              <a:t>第三層</a:t>
            </a:r>
          </a:p>
          <a:p>
            <a:pPr lvl="3"/>
            <a:r>
              <a:rPr kumimoji="1" lang="zh-TW" altLang="en-US" dirty="0" smtClean="0"/>
              <a:t>第四層</a:t>
            </a:r>
          </a:p>
          <a:p>
            <a:pPr lvl="4"/>
            <a:r>
              <a:rPr kumimoji="1" lang="zh-TW" altLang="en-US" dirty="0" smtClean="0"/>
              <a:t>第五層</a:t>
            </a:r>
            <a:endParaRPr kumimoji="1" lang="zh-TW" altLang="en-US" dirty="0"/>
          </a:p>
        </p:txBody>
      </p:sp>
    </p:spTree>
    <p:extLst>
      <p:ext uri="{BB962C8B-B14F-4D97-AF65-F5344CB8AC3E}">
        <p14:creationId xmlns:p14="http://schemas.microsoft.com/office/powerpoint/2010/main" val="410398277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垂直文字內容">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3" name="直排文字版面配置區 2"/>
          <p:cNvSpPr>
            <a:spLocks noGrp="1"/>
          </p:cNvSpPr>
          <p:nvPr>
            <p:ph type="body" orient="vert" sz="quarter" idx="12"/>
          </p:nvPr>
        </p:nvSpPr>
        <p:spPr>
          <a:xfrm>
            <a:off x="1390650" y="1919288"/>
            <a:ext cx="7874000" cy="4521200"/>
          </a:xfrm>
          <a:prstGeom prst="rect">
            <a:avLst/>
          </a:prstGeom>
        </p:spPr>
        <p:txBody>
          <a:bodyPr vert="eaVert"/>
          <a:lstStyle>
            <a:lvl1pPr>
              <a:defRPr sz="2400">
                <a:solidFill>
                  <a:schemeClr val="bg1"/>
                </a:solidFill>
                <a:latin typeface="+mj-ea"/>
                <a:ea typeface="+mj-ea"/>
              </a:defRPr>
            </a:lvl1pPr>
            <a:lvl2pPr marL="742950" indent="-285750">
              <a:buSzPct val="54000"/>
              <a:buFont typeface="Wingdings" charset="2"/>
              <a:buChar char="u"/>
              <a:defRPr sz="2200">
                <a:solidFill>
                  <a:schemeClr val="bg1"/>
                </a:solidFill>
                <a:latin typeface="+mj-ea"/>
                <a:ea typeface="+mj-ea"/>
              </a:defRPr>
            </a:lvl2pPr>
            <a:lvl3pPr>
              <a:defRPr sz="2000">
                <a:solidFill>
                  <a:schemeClr val="bg1"/>
                </a:solidFill>
                <a:latin typeface="+mj-ea"/>
                <a:ea typeface="+mj-ea"/>
              </a:defRPr>
            </a:lvl3pPr>
            <a:lvl4pPr>
              <a:defRPr sz="1800">
                <a:solidFill>
                  <a:schemeClr val="bg1"/>
                </a:solidFill>
                <a:latin typeface="+mj-ea"/>
                <a:ea typeface="+mj-ea"/>
              </a:defRPr>
            </a:lvl4pPr>
            <a:lvl5pPr>
              <a:defRPr sz="1800">
                <a:solidFill>
                  <a:schemeClr val="bg1"/>
                </a:solidFill>
                <a:latin typeface="+mj-ea"/>
                <a:ea typeface="+mj-ea"/>
              </a:defRPr>
            </a:lvl5pPr>
          </a:lstStyle>
          <a:p>
            <a:pPr lvl="0"/>
            <a:r>
              <a:rPr kumimoji="1" lang="zh-TW" altLang="en-US" dirty="0" smtClean="0"/>
              <a:t>按一下以編輯母片文字樣式</a:t>
            </a:r>
          </a:p>
          <a:p>
            <a:pPr lvl="1"/>
            <a:r>
              <a:rPr kumimoji="1" lang="zh-TW" altLang="en-US" dirty="0" smtClean="0"/>
              <a:t>第二層</a:t>
            </a:r>
          </a:p>
          <a:p>
            <a:pPr lvl="2"/>
            <a:r>
              <a:rPr kumimoji="1" lang="zh-TW" altLang="en-US" dirty="0" smtClean="0"/>
              <a:t>第三層</a:t>
            </a:r>
          </a:p>
          <a:p>
            <a:pPr lvl="3"/>
            <a:r>
              <a:rPr kumimoji="1" lang="zh-TW" altLang="en-US" dirty="0" smtClean="0"/>
              <a:t>第四層</a:t>
            </a:r>
          </a:p>
          <a:p>
            <a:pPr lvl="4"/>
            <a:r>
              <a:rPr kumimoji="1" lang="zh-TW" altLang="en-US" dirty="0" smtClean="0"/>
              <a:t>第五層</a:t>
            </a:r>
            <a:endParaRPr kumimoji="1" lang="zh-TW" altLang="en-US" dirty="0"/>
          </a:p>
        </p:txBody>
      </p:sp>
      <p:sp>
        <p:nvSpPr>
          <p:cNvPr id="5" name="投影片編號版面配置區 5"/>
          <p:cNvSpPr>
            <a:spLocks noGrp="1"/>
          </p:cNvSpPr>
          <p:nvPr>
            <p:ph type="sldNum" sz="quarter" idx="10"/>
          </p:nvPr>
        </p:nvSpPr>
        <p:spPr>
          <a:xfrm>
            <a:off x="7419975" y="6440488"/>
            <a:ext cx="2311400" cy="365125"/>
          </a:xfrm>
          <a:prstGeom prst="rect">
            <a:avLst/>
          </a:prstGeom>
        </p:spPr>
        <p:txBody>
          <a:bodyPr vert="horz" lIns="91440" tIns="45720" rIns="91440" bIns="45720" rtlCol="0" anchor="ctr"/>
          <a:lstStyle>
            <a:lvl1pPr algn="r" fontAlgn="auto">
              <a:spcBef>
                <a:spcPts val="0"/>
              </a:spcBef>
              <a:spcAft>
                <a:spcPts val="0"/>
              </a:spcAft>
              <a:defRPr sz="1100" b="0" i="0">
                <a:solidFill>
                  <a:srgbClr val="000090"/>
                </a:solidFill>
                <a:latin typeface="Myriad Pro"/>
                <a:ea typeface="+mn-ea"/>
                <a:cs typeface="Myriad Pro"/>
              </a:defRPr>
            </a:lvl1pPr>
          </a:lstStyle>
          <a:p>
            <a:pPr>
              <a:defRPr/>
            </a:pPr>
            <a:fld id="{148E1477-276E-A84B-9E54-9283383FE5DE}" type="slidenum">
              <a:rPr lang="zh-TW" altLang="en-US" smtClean="0">
                <a:solidFill>
                  <a:srgbClr val="000000"/>
                </a:solidFill>
                <a:latin typeface="+mj-ea"/>
                <a:ea typeface="+mj-ea"/>
              </a:rPr>
              <a:pPr>
                <a:defRPr/>
              </a:pPr>
              <a:t>‹#›</a:t>
            </a:fld>
            <a:r>
              <a:rPr lang="en-US" altLang="zh-TW" dirty="0" smtClean="0"/>
              <a:t> </a:t>
            </a:r>
            <a:endParaRPr lang="zh-TW" altLang="en-US" dirty="0"/>
          </a:p>
        </p:txBody>
      </p:sp>
      <p:sp>
        <p:nvSpPr>
          <p:cNvPr id="7" name="標題版面配置區 5"/>
          <p:cNvSpPr>
            <a:spLocks noGrp="1"/>
          </p:cNvSpPr>
          <p:nvPr>
            <p:ph type="title"/>
          </p:nvPr>
        </p:nvSpPr>
        <p:spPr>
          <a:xfrm>
            <a:off x="1390655" y="1126747"/>
            <a:ext cx="7873521" cy="638530"/>
          </a:xfrm>
          <a:prstGeom prst="rect">
            <a:avLst/>
          </a:prstGeom>
        </p:spPr>
        <p:txBody>
          <a:bodyPr vert="horz" lIns="91440" tIns="45720" rIns="91440" bIns="45720" rtlCol="0" anchor="ctr">
            <a:normAutofit/>
          </a:bodyPr>
          <a:lstStyle/>
          <a:p>
            <a:r>
              <a:rPr kumimoji="1" lang="zh-TW" altLang="en-US" dirty="0" smtClean="0"/>
              <a:t>按一下以編輯母片標題樣式</a:t>
            </a:r>
            <a:endParaRPr kumimoji="1" lang="zh-TW" altLang="en-US" dirty="0"/>
          </a:p>
        </p:txBody>
      </p:sp>
    </p:spTree>
    <p:extLst>
      <p:ext uri="{BB962C8B-B14F-4D97-AF65-F5344CB8AC3E}">
        <p14:creationId xmlns:p14="http://schemas.microsoft.com/office/powerpoint/2010/main" val="1454021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標題 兩欄文字">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7" name="投影片編號版面配置區 5"/>
          <p:cNvSpPr>
            <a:spLocks noGrp="1"/>
          </p:cNvSpPr>
          <p:nvPr>
            <p:ph type="sldNum" sz="quarter" idx="10"/>
          </p:nvPr>
        </p:nvSpPr>
        <p:spPr>
          <a:xfrm>
            <a:off x="7419975" y="6440488"/>
            <a:ext cx="2311400" cy="365125"/>
          </a:xfrm>
          <a:prstGeom prst="rect">
            <a:avLst/>
          </a:prstGeom>
        </p:spPr>
        <p:txBody>
          <a:bodyPr vert="horz" lIns="91440" tIns="45720" rIns="91440" bIns="45720" rtlCol="0" anchor="ctr"/>
          <a:lstStyle>
            <a:lvl1pPr algn="r" fontAlgn="auto">
              <a:spcBef>
                <a:spcPts val="0"/>
              </a:spcBef>
              <a:spcAft>
                <a:spcPts val="0"/>
              </a:spcAft>
              <a:defRPr sz="1100" b="0" i="0">
                <a:solidFill>
                  <a:srgbClr val="000090"/>
                </a:solidFill>
                <a:latin typeface="Myriad Pro"/>
                <a:ea typeface="+mn-ea"/>
                <a:cs typeface="Myriad Pro"/>
              </a:defRPr>
            </a:lvl1pPr>
          </a:lstStyle>
          <a:p>
            <a:pPr>
              <a:defRPr/>
            </a:pPr>
            <a:fld id="{148E1477-276E-A84B-9E54-9283383FE5DE}" type="slidenum">
              <a:rPr lang="zh-TW" altLang="en-US" smtClean="0">
                <a:solidFill>
                  <a:srgbClr val="000000"/>
                </a:solidFill>
                <a:latin typeface="+mj-ea"/>
                <a:ea typeface="+mj-ea"/>
              </a:rPr>
              <a:pPr>
                <a:defRPr/>
              </a:pPr>
              <a:t>‹#›</a:t>
            </a:fld>
            <a:r>
              <a:rPr lang="en-US" altLang="zh-TW" dirty="0" smtClean="0"/>
              <a:t> </a:t>
            </a:r>
            <a:endParaRPr lang="zh-TW" altLang="en-US" dirty="0"/>
          </a:p>
        </p:txBody>
      </p:sp>
      <p:sp>
        <p:nvSpPr>
          <p:cNvPr id="6" name="標題版面配置區 5"/>
          <p:cNvSpPr>
            <a:spLocks noGrp="1"/>
          </p:cNvSpPr>
          <p:nvPr>
            <p:ph type="title"/>
          </p:nvPr>
        </p:nvSpPr>
        <p:spPr>
          <a:xfrm>
            <a:off x="1390655" y="1126747"/>
            <a:ext cx="7873521" cy="638530"/>
          </a:xfrm>
          <a:prstGeom prst="rect">
            <a:avLst/>
          </a:prstGeom>
        </p:spPr>
        <p:txBody>
          <a:bodyPr vert="horz" lIns="91440" tIns="45720" rIns="91440" bIns="45720" rtlCol="0" anchor="ctr">
            <a:normAutofit/>
          </a:bodyPr>
          <a:lstStyle/>
          <a:p>
            <a:r>
              <a:rPr kumimoji="1" lang="zh-TW" altLang="en-US" dirty="0" smtClean="0"/>
              <a:t>按一下以編輯母片標題樣式</a:t>
            </a:r>
            <a:endParaRPr kumimoji="1" lang="zh-TW" altLang="en-US" dirty="0"/>
          </a:p>
        </p:txBody>
      </p:sp>
      <p:sp>
        <p:nvSpPr>
          <p:cNvPr id="11" name="文字版面配置區 10"/>
          <p:cNvSpPr>
            <a:spLocks noGrp="1"/>
          </p:cNvSpPr>
          <p:nvPr>
            <p:ph type="body" sz="quarter" idx="14"/>
          </p:nvPr>
        </p:nvSpPr>
        <p:spPr>
          <a:xfrm>
            <a:off x="1389063" y="1924218"/>
            <a:ext cx="3873500" cy="4516270"/>
          </a:xfrm>
          <a:prstGeom prst="rect">
            <a:avLst/>
          </a:prstGeom>
        </p:spPr>
        <p:txBody>
          <a:bodyPr vert="horz"/>
          <a:lstStyle>
            <a:lvl1pPr>
              <a:defRPr sz="2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kumimoji="1" lang="zh-TW" altLang="en-US" dirty="0" smtClean="0"/>
              <a:t>按一下以編輯母片文字樣式</a:t>
            </a:r>
          </a:p>
        </p:txBody>
      </p:sp>
      <p:sp>
        <p:nvSpPr>
          <p:cNvPr id="12" name="文字版面配置區 10"/>
          <p:cNvSpPr>
            <a:spLocks noGrp="1"/>
          </p:cNvSpPr>
          <p:nvPr>
            <p:ph type="body" sz="quarter" idx="15"/>
          </p:nvPr>
        </p:nvSpPr>
        <p:spPr>
          <a:xfrm>
            <a:off x="5390676" y="1924218"/>
            <a:ext cx="3873500" cy="4516270"/>
          </a:xfrm>
          <a:prstGeom prst="rect">
            <a:avLst/>
          </a:prstGeom>
        </p:spPr>
        <p:txBody>
          <a:bodyPr vert="horz"/>
          <a:lstStyle>
            <a:lvl1pPr>
              <a:defRPr sz="2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kumimoji="1" lang="zh-TW" altLang="en-US" dirty="0" smtClean="0"/>
              <a:t>按一下以編輯母片文字樣式</a:t>
            </a:r>
          </a:p>
        </p:txBody>
      </p:sp>
    </p:spTree>
    <p:extLst>
      <p:ext uri="{BB962C8B-B14F-4D97-AF65-F5344CB8AC3E}">
        <p14:creationId xmlns:p14="http://schemas.microsoft.com/office/powerpoint/2010/main" val="981986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標題及配圖">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4" name="內容版面配置區 2"/>
          <p:cNvSpPr>
            <a:spLocks noGrp="1"/>
          </p:cNvSpPr>
          <p:nvPr>
            <p:ph sz="half" idx="11" hasCustomPrompt="1"/>
          </p:nvPr>
        </p:nvSpPr>
        <p:spPr>
          <a:xfrm>
            <a:off x="1390655" y="1919905"/>
            <a:ext cx="7893007" cy="4501242"/>
          </a:xfrm>
          <a:prstGeom prst="rect">
            <a:avLst/>
          </a:prstGeom>
        </p:spPr>
        <p:txBody>
          <a:bodyPr>
            <a:normAutofit/>
          </a:bodyPr>
          <a:lstStyle>
            <a:lvl1pPr>
              <a:defRPr sz="2400">
                <a:solidFill>
                  <a:srgbClr val="000000"/>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zh-TW" altLang="en-US" dirty="0" smtClean="0"/>
              <a:t>按一下新增物件</a:t>
            </a:r>
            <a:endParaRPr kumimoji="1" lang="zh-TW" altLang="en-US" dirty="0"/>
          </a:p>
        </p:txBody>
      </p:sp>
      <p:sp>
        <p:nvSpPr>
          <p:cNvPr id="5" name="投影片編號版面配置區 5"/>
          <p:cNvSpPr>
            <a:spLocks noGrp="1"/>
          </p:cNvSpPr>
          <p:nvPr>
            <p:ph type="sldNum" sz="quarter" idx="10"/>
          </p:nvPr>
        </p:nvSpPr>
        <p:spPr>
          <a:xfrm>
            <a:off x="7419975" y="6440488"/>
            <a:ext cx="2311400" cy="365125"/>
          </a:xfrm>
          <a:prstGeom prst="rect">
            <a:avLst/>
          </a:prstGeom>
        </p:spPr>
        <p:txBody>
          <a:bodyPr vert="horz" lIns="91440" tIns="45720" rIns="91440" bIns="45720" rtlCol="0" anchor="ctr"/>
          <a:lstStyle>
            <a:lvl1pPr algn="r" fontAlgn="auto">
              <a:spcBef>
                <a:spcPts val="0"/>
              </a:spcBef>
              <a:spcAft>
                <a:spcPts val="0"/>
              </a:spcAft>
              <a:defRPr sz="1100" b="0" i="0">
                <a:solidFill>
                  <a:srgbClr val="000090"/>
                </a:solidFill>
                <a:latin typeface="Myriad Pro"/>
                <a:ea typeface="+mn-ea"/>
                <a:cs typeface="Myriad Pro"/>
              </a:defRPr>
            </a:lvl1pPr>
          </a:lstStyle>
          <a:p>
            <a:pPr>
              <a:defRPr/>
            </a:pPr>
            <a:fld id="{148E1477-276E-A84B-9E54-9283383FE5DE}" type="slidenum">
              <a:rPr lang="zh-TW" altLang="en-US" smtClean="0">
                <a:solidFill>
                  <a:srgbClr val="000000"/>
                </a:solidFill>
                <a:latin typeface="+mj-ea"/>
                <a:ea typeface="+mj-ea"/>
              </a:rPr>
              <a:pPr>
                <a:defRPr/>
              </a:pPr>
              <a:t>‹#›</a:t>
            </a:fld>
            <a:r>
              <a:rPr lang="en-US" altLang="zh-TW" dirty="0" smtClean="0"/>
              <a:t> </a:t>
            </a:r>
            <a:endParaRPr lang="zh-TW" altLang="en-US" dirty="0"/>
          </a:p>
        </p:txBody>
      </p:sp>
      <p:sp>
        <p:nvSpPr>
          <p:cNvPr id="6" name="標題版面配置區 5"/>
          <p:cNvSpPr>
            <a:spLocks noGrp="1"/>
          </p:cNvSpPr>
          <p:nvPr>
            <p:ph type="title"/>
          </p:nvPr>
        </p:nvSpPr>
        <p:spPr>
          <a:xfrm>
            <a:off x="1390655" y="1126747"/>
            <a:ext cx="7873521" cy="638530"/>
          </a:xfrm>
          <a:prstGeom prst="rect">
            <a:avLst/>
          </a:prstGeom>
        </p:spPr>
        <p:txBody>
          <a:bodyPr vert="horz" lIns="91440" tIns="45720" rIns="91440" bIns="45720" rtlCol="0" anchor="ctr">
            <a:normAutofit/>
          </a:bodyPr>
          <a:lstStyle/>
          <a:p>
            <a:r>
              <a:rPr kumimoji="1" lang="zh-TW" altLang="en-US" dirty="0" smtClean="0"/>
              <a:t>按一下以編輯母片標題樣式</a:t>
            </a:r>
            <a:endParaRPr kumimoji="1" lang="zh-TW" altLang="en-US" dirty="0"/>
          </a:p>
        </p:txBody>
      </p:sp>
    </p:spTree>
    <p:extLst>
      <p:ext uri="{BB962C8B-B14F-4D97-AF65-F5344CB8AC3E}">
        <p14:creationId xmlns:p14="http://schemas.microsoft.com/office/powerpoint/2010/main" val="4286492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標題、配圖及文字">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4" name="文字方塊 3"/>
          <p:cNvSpPr txBox="1"/>
          <p:nvPr userDrawn="1"/>
        </p:nvSpPr>
        <p:spPr>
          <a:xfrm>
            <a:off x="1605643" y="5442857"/>
            <a:ext cx="184666" cy="400110"/>
          </a:xfrm>
          <a:prstGeom prst="rect">
            <a:avLst/>
          </a:prstGeom>
          <a:noFill/>
        </p:spPr>
        <p:txBody>
          <a:bodyPr wrap="none" rtlCol="0">
            <a:spAutoFit/>
          </a:bodyPr>
          <a:lstStyle/>
          <a:p>
            <a:endParaRPr kumimoji="1" lang="zh-TW" altLang="en-US" sz="2000" b="0" i="0" spc="0" dirty="0" smtClean="0">
              <a:latin typeface="Heiti TC Medium"/>
              <a:ea typeface="Heiti TC Medium"/>
              <a:cs typeface="Heiti TC Medium"/>
            </a:endParaRPr>
          </a:p>
        </p:txBody>
      </p:sp>
      <p:sp>
        <p:nvSpPr>
          <p:cNvPr id="6" name="內容版面配置區 2"/>
          <p:cNvSpPr>
            <a:spLocks noGrp="1"/>
          </p:cNvSpPr>
          <p:nvPr>
            <p:ph sz="half" idx="11" hasCustomPrompt="1"/>
          </p:nvPr>
        </p:nvSpPr>
        <p:spPr>
          <a:xfrm>
            <a:off x="1387566" y="1919905"/>
            <a:ext cx="7873521" cy="3191777"/>
          </a:xfrm>
          <a:prstGeom prst="rect">
            <a:avLst/>
          </a:prstGeom>
        </p:spPr>
        <p:txBody>
          <a:bodyPr>
            <a:normAutofit/>
          </a:bodyPr>
          <a:lstStyle>
            <a:lvl1pPr>
              <a:defRPr sz="2400">
                <a:solidFill>
                  <a:schemeClr val="bg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zh-TW" altLang="en-US" dirty="0" smtClean="0"/>
              <a:t>按一下新增物件</a:t>
            </a:r>
            <a:endParaRPr kumimoji="1" lang="zh-TW" altLang="en-US" dirty="0"/>
          </a:p>
        </p:txBody>
      </p:sp>
      <p:sp>
        <p:nvSpPr>
          <p:cNvPr id="8" name="內容版面配置區 2"/>
          <p:cNvSpPr>
            <a:spLocks noGrp="1"/>
          </p:cNvSpPr>
          <p:nvPr>
            <p:ph sz="half" idx="12"/>
          </p:nvPr>
        </p:nvSpPr>
        <p:spPr>
          <a:xfrm>
            <a:off x="1386840" y="5283199"/>
            <a:ext cx="7874247" cy="1157289"/>
          </a:xfrm>
          <a:prstGeom prst="rect">
            <a:avLst/>
          </a:prstGeom>
        </p:spPr>
        <p:txBody>
          <a:bodyPr>
            <a:noAutofit/>
          </a:bodyPr>
          <a:lstStyle>
            <a:lvl1pPr>
              <a:defRPr sz="2400">
                <a:solidFill>
                  <a:schemeClr val="bg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zh-TW" altLang="en-US" dirty="0" smtClean="0"/>
              <a:t>按一下以編輯母片文字樣式</a:t>
            </a:r>
          </a:p>
        </p:txBody>
      </p:sp>
      <p:sp>
        <p:nvSpPr>
          <p:cNvPr id="7" name="投影片編號版面配置區 5"/>
          <p:cNvSpPr>
            <a:spLocks noGrp="1"/>
          </p:cNvSpPr>
          <p:nvPr>
            <p:ph type="sldNum" sz="quarter" idx="10"/>
          </p:nvPr>
        </p:nvSpPr>
        <p:spPr>
          <a:xfrm>
            <a:off x="7419975" y="6440488"/>
            <a:ext cx="2311400" cy="365125"/>
          </a:xfrm>
          <a:prstGeom prst="rect">
            <a:avLst/>
          </a:prstGeom>
        </p:spPr>
        <p:txBody>
          <a:bodyPr vert="horz" lIns="91440" tIns="45720" rIns="91440" bIns="45720" rtlCol="0" anchor="ctr"/>
          <a:lstStyle>
            <a:lvl1pPr algn="r" fontAlgn="auto">
              <a:spcBef>
                <a:spcPts val="0"/>
              </a:spcBef>
              <a:spcAft>
                <a:spcPts val="0"/>
              </a:spcAft>
              <a:defRPr sz="1100" b="0" i="0">
                <a:solidFill>
                  <a:srgbClr val="000090"/>
                </a:solidFill>
                <a:latin typeface="Myriad Pro"/>
                <a:ea typeface="+mn-ea"/>
                <a:cs typeface="Myriad Pro"/>
              </a:defRPr>
            </a:lvl1pPr>
          </a:lstStyle>
          <a:p>
            <a:pPr>
              <a:defRPr/>
            </a:pPr>
            <a:fld id="{148E1477-276E-A84B-9E54-9283383FE5DE}" type="slidenum">
              <a:rPr lang="zh-TW" altLang="en-US" smtClean="0">
                <a:solidFill>
                  <a:srgbClr val="000000"/>
                </a:solidFill>
                <a:latin typeface="+mj-ea"/>
                <a:ea typeface="+mj-ea"/>
              </a:rPr>
              <a:pPr>
                <a:defRPr/>
              </a:pPr>
              <a:t>‹#›</a:t>
            </a:fld>
            <a:r>
              <a:rPr lang="en-US" altLang="zh-TW" dirty="0" smtClean="0"/>
              <a:t> </a:t>
            </a:r>
            <a:endParaRPr lang="zh-TW" altLang="en-US" dirty="0"/>
          </a:p>
        </p:txBody>
      </p:sp>
      <p:sp>
        <p:nvSpPr>
          <p:cNvPr id="9" name="標題版面配置區 5"/>
          <p:cNvSpPr>
            <a:spLocks noGrp="1"/>
          </p:cNvSpPr>
          <p:nvPr>
            <p:ph type="title"/>
          </p:nvPr>
        </p:nvSpPr>
        <p:spPr>
          <a:xfrm>
            <a:off x="1387566" y="1126747"/>
            <a:ext cx="7873521" cy="638530"/>
          </a:xfrm>
          <a:prstGeom prst="rect">
            <a:avLst/>
          </a:prstGeom>
        </p:spPr>
        <p:txBody>
          <a:bodyPr vert="horz" lIns="91440" tIns="45720" rIns="91440" bIns="45720" rtlCol="0" anchor="ctr">
            <a:normAutofit/>
          </a:bodyPr>
          <a:lstStyle/>
          <a:p>
            <a:r>
              <a:rPr kumimoji="1" lang="zh-TW" altLang="en-US" dirty="0" smtClean="0"/>
              <a:t>按一下以編輯母片標題樣式</a:t>
            </a:r>
            <a:endParaRPr kumimoji="1" lang="zh-TW" altLang="en-US" dirty="0"/>
          </a:p>
        </p:txBody>
      </p:sp>
    </p:spTree>
    <p:extLst>
      <p:ext uri="{BB962C8B-B14F-4D97-AF65-F5344CB8AC3E}">
        <p14:creationId xmlns:p14="http://schemas.microsoft.com/office/powerpoint/2010/main" val="136274665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一項物件_1">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17" name="內容版面配置區 2"/>
          <p:cNvSpPr>
            <a:spLocks noGrp="1"/>
          </p:cNvSpPr>
          <p:nvPr>
            <p:ph sz="half" idx="12" hasCustomPrompt="1"/>
          </p:nvPr>
        </p:nvSpPr>
        <p:spPr>
          <a:xfrm>
            <a:off x="1390654" y="1910321"/>
            <a:ext cx="7873521" cy="4530167"/>
          </a:xfrm>
          <a:prstGeom prst="rect">
            <a:avLst/>
          </a:prstGeo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zh-TW" altLang="en-US" dirty="0" smtClean="0"/>
              <a:t>按一下編輯母片文字或物件</a:t>
            </a:r>
            <a:endParaRPr kumimoji="1" lang="zh-TW" altLang="en-US" dirty="0"/>
          </a:p>
        </p:txBody>
      </p:sp>
      <p:sp>
        <p:nvSpPr>
          <p:cNvPr id="6" name="投影片編號版面配置區 5"/>
          <p:cNvSpPr>
            <a:spLocks noGrp="1"/>
          </p:cNvSpPr>
          <p:nvPr>
            <p:ph type="sldNum" sz="quarter" idx="10"/>
          </p:nvPr>
        </p:nvSpPr>
        <p:spPr>
          <a:xfrm>
            <a:off x="7419975" y="6440488"/>
            <a:ext cx="2311400" cy="365125"/>
          </a:xfrm>
          <a:prstGeom prst="rect">
            <a:avLst/>
          </a:prstGeom>
        </p:spPr>
        <p:txBody>
          <a:bodyPr vert="horz" lIns="91440" tIns="45720" rIns="91440" bIns="45720" rtlCol="0" anchor="ctr"/>
          <a:lstStyle>
            <a:lvl1pPr algn="r" fontAlgn="auto">
              <a:spcBef>
                <a:spcPts val="0"/>
              </a:spcBef>
              <a:spcAft>
                <a:spcPts val="0"/>
              </a:spcAft>
              <a:defRPr sz="1100" b="0" i="0">
                <a:solidFill>
                  <a:srgbClr val="FFFFFF"/>
                </a:solidFill>
                <a:latin typeface="Myriad Pro"/>
                <a:ea typeface="+mn-ea"/>
                <a:cs typeface="Myriad Pro"/>
              </a:defRPr>
            </a:lvl1pPr>
          </a:lstStyle>
          <a:p>
            <a:pPr>
              <a:defRPr/>
            </a:pPr>
            <a:fld id="{148E1477-276E-A84B-9E54-9283383FE5DE}" type="slidenum">
              <a:rPr lang="zh-TW" altLang="en-US" smtClean="0">
                <a:latin typeface="+mj-ea"/>
                <a:ea typeface="+mj-ea"/>
              </a:rPr>
              <a:pPr>
                <a:defRPr/>
              </a:pPr>
              <a:t>‹#›</a:t>
            </a:fld>
            <a:r>
              <a:rPr lang="en-US" altLang="zh-TW" dirty="0" smtClean="0"/>
              <a:t> </a:t>
            </a:r>
            <a:endParaRPr lang="zh-TW" altLang="en-US" dirty="0"/>
          </a:p>
        </p:txBody>
      </p:sp>
      <p:sp>
        <p:nvSpPr>
          <p:cNvPr id="5" name="標題版面配置區 5"/>
          <p:cNvSpPr>
            <a:spLocks noGrp="1"/>
          </p:cNvSpPr>
          <p:nvPr>
            <p:ph type="title"/>
          </p:nvPr>
        </p:nvSpPr>
        <p:spPr>
          <a:xfrm>
            <a:off x="1390655" y="1126747"/>
            <a:ext cx="7873521" cy="638530"/>
          </a:xfrm>
          <a:prstGeom prst="rect">
            <a:avLst/>
          </a:prstGeom>
        </p:spPr>
        <p:txBody>
          <a:bodyPr vert="horz" lIns="91440" tIns="45720" rIns="91440" bIns="45720" rtlCol="0" anchor="ctr">
            <a:normAutofit/>
          </a:bodyPr>
          <a:lstStyle>
            <a:lvl1pPr>
              <a:defRPr>
                <a:solidFill>
                  <a:srgbClr val="FFFF00"/>
                </a:solidFill>
              </a:defRPr>
            </a:lvl1pPr>
          </a:lstStyle>
          <a:p>
            <a:r>
              <a:rPr kumimoji="1" lang="zh-TW" altLang="en-US" dirty="0" smtClean="0"/>
              <a:t>按一下以編輯母片標題樣式</a:t>
            </a:r>
            <a:endParaRPr kumimoji="1" lang="zh-TW" altLang="en-US" dirty="0"/>
          </a:p>
        </p:txBody>
      </p:sp>
    </p:spTree>
    <p:extLst>
      <p:ext uri="{BB962C8B-B14F-4D97-AF65-F5344CB8AC3E}">
        <p14:creationId xmlns:p14="http://schemas.microsoft.com/office/powerpoint/2010/main" val="303942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4"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6" name="標題版面配置區 5"/>
          <p:cNvSpPr>
            <a:spLocks noGrp="1"/>
          </p:cNvSpPr>
          <p:nvPr>
            <p:ph type="title"/>
          </p:nvPr>
        </p:nvSpPr>
        <p:spPr>
          <a:xfrm>
            <a:off x="1390656" y="1126747"/>
            <a:ext cx="7867190" cy="638530"/>
          </a:xfrm>
          <a:prstGeom prst="rect">
            <a:avLst/>
          </a:prstGeom>
        </p:spPr>
        <p:txBody>
          <a:bodyPr vert="horz" lIns="91440" tIns="45720" rIns="91440" bIns="45720" rtlCol="0" anchor="ctr">
            <a:normAutofit/>
          </a:bodyPr>
          <a:lstStyle/>
          <a:p>
            <a:r>
              <a:rPr kumimoji="1" lang="zh-TW" altLang="en-US" dirty="0" smtClean="0"/>
              <a:t>按一下以編輯母片標題樣式</a:t>
            </a:r>
            <a:endParaRPr kumimoji="1" lang="zh-TW" altLang="en-US" dirty="0"/>
          </a:p>
        </p:txBody>
      </p:sp>
    </p:spTree>
    <p:extLst>
      <p:ext uri="{BB962C8B-B14F-4D97-AF65-F5344CB8AC3E}">
        <p14:creationId xmlns:p14="http://schemas.microsoft.com/office/powerpoint/2010/main" val="4127694437"/>
      </p:ext>
    </p:extLst>
  </p:cSld>
  <p:clrMap bg1="dk1" tx1="lt1" bg2="dk2" tx2="lt2" accent1="accent1" accent2="accent2" accent3="accent3" accent4="accent4" accent5="accent5" accent6="accent6" hlink="hlink" folHlink="folHlink"/>
  <p:sldLayoutIdLst>
    <p:sldLayoutId id="2147483660" r:id="rId1"/>
    <p:sldLayoutId id="2147483674" r:id="rId2"/>
    <p:sldLayoutId id="2147483675" r:id="rId3"/>
    <p:sldLayoutId id="2147483649" r:id="rId4"/>
    <p:sldLayoutId id="2147483676" r:id="rId5"/>
    <p:sldLayoutId id="2147483650" r:id="rId6"/>
    <p:sldLayoutId id="2147483651" r:id="rId7"/>
    <p:sldLayoutId id="2147483662" r:id="rId8"/>
    <p:sldLayoutId id="2147483672" r:id="rId9"/>
    <p:sldLayoutId id="2147483673" r:id="rId10"/>
    <p:sldLayoutId id="2147483652" r:id="rId11"/>
    <p:sldLayoutId id="2147483661" r:id="rId12"/>
    <p:sldLayoutId id="2147483653" r:id="rId13"/>
    <p:sldLayoutId id="2147483654" r:id="rId14"/>
    <p:sldLayoutId id="2147483655" r:id="rId15"/>
    <p:sldLayoutId id="2147483663" r:id="rId16"/>
    <p:sldLayoutId id="2147483664" r:id="rId17"/>
    <p:sldLayoutId id="2147483665" r:id="rId18"/>
    <p:sldLayoutId id="2147483667" r:id="rId19"/>
    <p:sldLayoutId id="2147483669" r:id="rId20"/>
    <p:sldLayoutId id="2147483668" r:id="rId21"/>
    <p:sldLayoutId id="2147483666" r:id="rId22"/>
  </p:sldLayoutIdLst>
  <p:timing>
    <p:tnLst>
      <p:par>
        <p:cTn id="1" dur="indefinite" restart="never" nodeType="tmRoot"/>
      </p:par>
    </p:tnLst>
  </p:timing>
  <p:hf hdr="0" ftr="0" dt="0"/>
  <p:txStyles>
    <p:titleStyle>
      <a:lvl1pPr algn="l" defTabSz="457200" rtl="0" eaLnBrk="1" latinLnBrk="0" hangingPunct="1">
        <a:spcBef>
          <a:spcPct val="0"/>
        </a:spcBef>
        <a:buNone/>
        <a:defRPr sz="3400" b="1" i="0" kern="1200" spc="-150">
          <a:solidFill>
            <a:srgbClr val="FF0000"/>
          </a:solidFill>
          <a:latin typeface="微軟正黑體"/>
          <a:ea typeface="微軟正黑體"/>
          <a:cs typeface="微軟正黑體"/>
        </a:defRPr>
      </a:lvl1pPr>
    </p:titleStyle>
    <p:bodyStyle>
      <a:lvl1pPr marL="0" indent="0" algn="l" defTabSz="457200" rtl="0" eaLnBrk="1" latinLnBrk="0" hangingPunct="1">
        <a:spcBef>
          <a:spcPct val="20000"/>
        </a:spcBef>
        <a:buFont typeface="Arial"/>
        <a:buNone/>
        <a:defRPr sz="1900" b="0" i="0" kern="1200" spc="0">
          <a:solidFill>
            <a:schemeClr val="tx1"/>
          </a:solidFill>
          <a:latin typeface="微軟正黑體"/>
          <a:ea typeface="微軟正黑體"/>
          <a:cs typeface="微軟正黑體"/>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zh-TW"/>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www.facebook.com/mic.webschool/" TargetMode="External"/><Relationship Id="rId2" Type="http://schemas.openxmlformats.org/officeDocument/2006/relationships/image" Target="../media/image5.jpeg"/><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event.1111.com.tw/event19/mic/"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1374034" y="4443278"/>
            <a:ext cx="4601763" cy="759788"/>
          </a:xfrm>
        </p:spPr>
        <p:txBody>
          <a:bodyPr/>
          <a:lstStyle/>
          <a:p>
            <a:r>
              <a:rPr kumimoji="1" lang="zh-TW" altLang="en-US" dirty="0" smtClean="0">
                <a:latin typeface="+mj-ea"/>
                <a:ea typeface="+mj-ea"/>
              </a:rPr>
              <a:t>主辦單位：資策會產業</a:t>
            </a:r>
            <a:r>
              <a:rPr kumimoji="1" lang="zh-TW" altLang="en-US" dirty="0">
                <a:latin typeface="+mj-ea"/>
                <a:ea typeface="+mj-ea"/>
              </a:rPr>
              <a:t>情報</a:t>
            </a:r>
            <a:r>
              <a:rPr kumimoji="1" lang="zh-TW" altLang="en-US" dirty="0" smtClean="0">
                <a:latin typeface="+mj-ea"/>
                <a:ea typeface="+mj-ea"/>
              </a:rPr>
              <a:t>研究所</a:t>
            </a:r>
            <a:r>
              <a:rPr kumimoji="1" lang="en-US" altLang="zh-TW" dirty="0" smtClean="0">
                <a:latin typeface="+mj-ea"/>
                <a:ea typeface="+mj-ea"/>
              </a:rPr>
              <a:t>(MIC)</a:t>
            </a:r>
            <a:endParaRPr kumimoji="1" lang="zh-TW" altLang="en-US" sz="2200" b="0" dirty="0">
              <a:latin typeface="+mj-ea"/>
              <a:ea typeface="+mj-ea"/>
              <a:cs typeface="Myriad Pro"/>
            </a:endParaRPr>
          </a:p>
          <a:p>
            <a:r>
              <a:rPr kumimoji="1" lang="zh-TW" altLang="en-US" dirty="0" smtClean="0">
                <a:latin typeface="+mj-ea"/>
                <a:ea typeface="+mj-ea"/>
              </a:rPr>
              <a:t>協辦單位：</a:t>
            </a:r>
            <a:r>
              <a:rPr kumimoji="1" lang="en-US" altLang="zh-TW" dirty="0" smtClean="0">
                <a:latin typeface="+mj-ea"/>
                <a:ea typeface="+mj-ea"/>
              </a:rPr>
              <a:t>1111</a:t>
            </a:r>
            <a:r>
              <a:rPr kumimoji="1" lang="zh-TW" altLang="en-US" dirty="0" smtClean="0">
                <a:latin typeface="+mj-ea"/>
                <a:ea typeface="+mj-ea"/>
              </a:rPr>
              <a:t>人力銀行</a:t>
            </a:r>
            <a:endParaRPr kumimoji="1" lang="zh-TW" altLang="en-US" dirty="0"/>
          </a:p>
        </p:txBody>
      </p:sp>
      <p:sp>
        <p:nvSpPr>
          <p:cNvPr id="3" name="標題 2"/>
          <p:cNvSpPr>
            <a:spLocks noGrp="1"/>
          </p:cNvSpPr>
          <p:nvPr>
            <p:ph type="title"/>
          </p:nvPr>
        </p:nvSpPr>
        <p:spPr>
          <a:xfrm>
            <a:off x="1399792" y="1535962"/>
            <a:ext cx="7589662" cy="1649598"/>
          </a:xfrm>
        </p:spPr>
        <p:txBody>
          <a:bodyPr/>
          <a:lstStyle/>
          <a:p>
            <a:r>
              <a:rPr kumimoji="1" lang="zh-TW" altLang="en-US" sz="2800" dirty="0">
                <a:solidFill>
                  <a:schemeClr val="tx1"/>
                </a:solidFill>
                <a:latin typeface="+mj-ea"/>
                <a:ea typeface="+mj-ea"/>
              </a:rPr>
              <a:t>決策未來產業分析</a:t>
            </a:r>
            <a:r>
              <a:rPr kumimoji="1" lang="zh-TW" altLang="en-US" sz="2800" dirty="0" smtClean="0">
                <a:solidFill>
                  <a:schemeClr val="tx1"/>
                </a:solidFill>
                <a:latin typeface="+mj-ea"/>
                <a:ea typeface="+mj-ea"/>
              </a:rPr>
              <a:t>研習營</a:t>
            </a:r>
            <a:r>
              <a:rPr kumimoji="1" lang="en-US" altLang="zh-TW" sz="2800" dirty="0" smtClean="0">
                <a:solidFill>
                  <a:schemeClr val="tx1"/>
                </a:solidFill>
                <a:latin typeface="+mj-ea"/>
                <a:ea typeface="+mj-ea"/>
              </a:rPr>
              <a:t>~</a:t>
            </a:r>
            <a:br>
              <a:rPr kumimoji="1" lang="en-US" altLang="zh-TW" sz="2800" dirty="0" smtClean="0">
                <a:solidFill>
                  <a:schemeClr val="tx1"/>
                </a:solidFill>
                <a:latin typeface="+mj-ea"/>
                <a:ea typeface="+mj-ea"/>
              </a:rPr>
            </a:br>
            <a:r>
              <a:rPr kumimoji="1" lang="zh-TW" altLang="en-US" sz="3600" dirty="0" smtClean="0">
                <a:solidFill>
                  <a:srgbClr val="FFFF00"/>
                </a:solidFill>
                <a:latin typeface="+mj-ea"/>
                <a:ea typeface="+mj-ea"/>
                <a:cs typeface="Myriad Pro"/>
              </a:rPr>
              <a:t>我的</a:t>
            </a:r>
            <a:r>
              <a:rPr kumimoji="1" lang="en-US" altLang="zh-TW" sz="3600" dirty="0" smtClean="0">
                <a:solidFill>
                  <a:srgbClr val="FFFF00"/>
                </a:solidFill>
                <a:latin typeface="+mj-ea"/>
                <a:ea typeface="+mj-ea"/>
                <a:cs typeface="Myriad Pro"/>
              </a:rPr>
              <a:t>IACAMP</a:t>
            </a:r>
            <a:r>
              <a:rPr kumimoji="1" lang="zh-TW" altLang="en-US" sz="3600" dirty="0" smtClean="0">
                <a:solidFill>
                  <a:srgbClr val="FFFF00"/>
                </a:solidFill>
                <a:latin typeface="+mj-ea"/>
                <a:ea typeface="+mj-ea"/>
                <a:cs typeface="Myriad Pro"/>
              </a:rPr>
              <a:t>履歷  </a:t>
            </a:r>
            <a:r>
              <a:rPr kumimoji="1" lang="zh-TW" altLang="en-US" sz="2800" dirty="0" smtClean="0">
                <a:solidFill>
                  <a:schemeClr val="tx1"/>
                </a:solidFill>
                <a:latin typeface="+mj-ea"/>
                <a:ea typeface="+mj-ea"/>
              </a:rPr>
              <a:t>報名</a:t>
            </a:r>
            <a:r>
              <a:rPr kumimoji="1" lang="zh-TW" altLang="en-US" sz="2800" dirty="0">
                <a:solidFill>
                  <a:schemeClr val="tx1"/>
                </a:solidFill>
                <a:latin typeface="+mj-ea"/>
                <a:ea typeface="+mj-ea"/>
              </a:rPr>
              <a:t>流程說明</a:t>
            </a:r>
          </a:p>
        </p:txBody>
      </p:sp>
      <p:sp>
        <p:nvSpPr>
          <p:cNvPr id="4" name="內容版面配置區 3"/>
          <p:cNvSpPr>
            <a:spLocks noGrp="1"/>
          </p:cNvSpPr>
          <p:nvPr>
            <p:ph idx="4294967295"/>
          </p:nvPr>
        </p:nvSpPr>
        <p:spPr>
          <a:xfrm>
            <a:off x="1399792" y="5215944"/>
            <a:ext cx="4386058" cy="1017431"/>
          </a:xfrm>
          <a:prstGeom prst="rect">
            <a:avLst/>
          </a:prstGeom>
        </p:spPr>
        <p:txBody>
          <a:bodyPr>
            <a:noAutofit/>
          </a:bodyPr>
          <a:lstStyle/>
          <a:p>
            <a:r>
              <a:rPr kumimoji="1" lang="zh-TW" altLang="en-US" sz="1400" dirty="0" smtClean="0"/>
              <a:t>報名截止日：</a:t>
            </a:r>
            <a:r>
              <a:rPr kumimoji="1" lang="pl-PL" altLang="zh-TW" sz="1400" dirty="0" smtClean="0"/>
              <a:t>201</a:t>
            </a:r>
            <a:r>
              <a:rPr kumimoji="1" lang="en-US" altLang="zh-TW" sz="1400" dirty="0"/>
              <a:t>9</a:t>
            </a:r>
            <a:r>
              <a:rPr kumimoji="1" lang="pl-PL" altLang="zh-TW" sz="1400" dirty="0" smtClean="0"/>
              <a:t>.</a:t>
            </a:r>
            <a:r>
              <a:rPr kumimoji="1" lang="en-US" altLang="zh-TW" sz="1400" dirty="0" smtClean="0"/>
              <a:t>11</a:t>
            </a:r>
            <a:r>
              <a:rPr kumimoji="1" lang="pl-PL" altLang="zh-TW" sz="1400" dirty="0" smtClean="0"/>
              <a:t>.</a:t>
            </a:r>
            <a:r>
              <a:rPr kumimoji="1" lang="en-US" altLang="zh-TW" sz="1400" dirty="0" smtClean="0"/>
              <a:t>27 (</a:t>
            </a:r>
            <a:r>
              <a:rPr kumimoji="1" lang="zh-TW" altLang="en-US" sz="1400" dirty="0" smtClean="0"/>
              <a:t>三</a:t>
            </a:r>
            <a:r>
              <a:rPr kumimoji="1" lang="en-US" altLang="zh-TW" sz="1400" dirty="0" smtClean="0"/>
              <a:t>)</a:t>
            </a:r>
            <a:endParaRPr kumimoji="1" lang="zh-TW" altLang="en-US" sz="1400" dirty="0"/>
          </a:p>
          <a:p>
            <a:r>
              <a:rPr kumimoji="1" lang="zh-TW" altLang="en-US" sz="1400" dirty="0" smtClean="0"/>
              <a:t>聯絡電郵：</a:t>
            </a:r>
            <a:r>
              <a:rPr kumimoji="1" lang="en-US" altLang="zh-TW" sz="1400" i="1" dirty="0" smtClean="0"/>
              <a:t>camp</a:t>
            </a:r>
            <a:r>
              <a:rPr kumimoji="1" lang="pl-PL" altLang="zh-TW" sz="1400" i="1" dirty="0" smtClean="0"/>
              <a:t>@micmail.iii.org.tw </a:t>
            </a:r>
            <a:endParaRPr kumimoji="1" lang="en-US" altLang="zh-TW" sz="1400" i="1" dirty="0" smtClean="0"/>
          </a:p>
          <a:p>
            <a:r>
              <a:rPr kumimoji="1" lang="zh-TW" altLang="en-US" sz="1400" dirty="0"/>
              <a:t>聯絡人：資策會</a:t>
            </a:r>
            <a:r>
              <a:rPr kumimoji="1" lang="en-US" altLang="zh-TW" sz="1400" dirty="0" smtClean="0"/>
              <a:t>MIC </a:t>
            </a:r>
            <a:r>
              <a:rPr kumimoji="1" lang="zh-TW" altLang="en-US" sz="1400" dirty="0" smtClean="0"/>
              <a:t>高</a:t>
            </a:r>
            <a:r>
              <a:rPr kumimoji="1" lang="zh-TW" altLang="en-US" sz="1400" dirty="0"/>
              <a:t>小姐 </a:t>
            </a:r>
            <a:r>
              <a:rPr kumimoji="1" lang="en-US" altLang="zh-TW" sz="1400" dirty="0"/>
              <a:t>(</a:t>
            </a:r>
            <a:r>
              <a:rPr kumimoji="1" lang="en-US" altLang="zh-TW" sz="1400" dirty="0" smtClean="0"/>
              <a:t>02)6631-1407</a:t>
            </a:r>
            <a:br>
              <a:rPr kumimoji="1" lang="en-US" altLang="zh-TW" sz="1400" dirty="0" smtClean="0"/>
            </a:br>
            <a:r>
              <a:rPr kumimoji="1" lang="en-US" altLang="zh-TW" sz="1400" dirty="0" smtClean="0"/>
              <a:t>                </a:t>
            </a:r>
            <a:r>
              <a:rPr kumimoji="1" lang="zh-TW" altLang="en-US" sz="1400" dirty="0" smtClean="0"/>
              <a:t>資策會</a:t>
            </a:r>
            <a:r>
              <a:rPr kumimoji="1" lang="en-US" altLang="zh-TW" sz="1400" dirty="0"/>
              <a:t>MIC </a:t>
            </a:r>
            <a:r>
              <a:rPr kumimoji="1" lang="zh-TW" altLang="en-US" sz="1400" dirty="0" smtClean="0"/>
              <a:t>許</a:t>
            </a:r>
            <a:r>
              <a:rPr kumimoji="1" lang="zh-TW" altLang="en-US" sz="1400" dirty="0"/>
              <a:t>小姐 </a:t>
            </a:r>
            <a:r>
              <a:rPr kumimoji="1" lang="en-US" altLang="zh-TW" sz="1400" dirty="0"/>
              <a:t>(</a:t>
            </a:r>
            <a:r>
              <a:rPr kumimoji="1" lang="en-US" altLang="zh-TW" sz="1400" dirty="0" smtClean="0"/>
              <a:t>02)6631-1403</a:t>
            </a:r>
          </a:p>
        </p:txBody>
      </p:sp>
      <p:sp>
        <p:nvSpPr>
          <p:cNvPr id="5" name="內容版面配置區 4"/>
          <p:cNvSpPr>
            <a:spLocks noGrp="1"/>
          </p:cNvSpPr>
          <p:nvPr>
            <p:ph idx="12"/>
          </p:nvPr>
        </p:nvSpPr>
        <p:spPr/>
        <p:txBody>
          <a:bodyPr/>
          <a:lstStyle/>
          <a:p>
            <a:pPr lvl="0"/>
            <a:r>
              <a:rPr kumimoji="1" lang="zh-TW" altLang="en-US" dirty="0"/>
              <a:t>©</a:t>
            </a:r>
            <a:r>
              <a:rPr kumimoji="1" lang="en-US" altLang="zh-TW" dirty="0"/>
              <a:t> </a:t>
            </a:r>
            <a:r>
              <a:rPr kumimoji="1" lang="en-US" altLang="zh-TW" dirty="0" smtClean="0"/>
              <a:t>Institute </a:t>
            </a:r>
            <a:r>
              <a:rPr kumimoji="1" lang="en-US" altLang="zh-TW" dirty="0"/>
              <a:t>for </a:t>
            </a:r>
            <a:r>
              <a:rPr kumimoji="1" lang="en-US" altLang="zh-TW" dirty="0" smtClean="0"/>
              <a:t>Information Industry</a:t>
            </a:r>
            <a:endParaRPr kumimoji="1" lang="zh-TW" altLang="en-US" dirty="0"/>
          </a:p>
        </p:txBody>
      </p:sp>
      <p:cxnSp>
        <p:nvCxnSpPr>
          <p:cNvPr id="7" name="直線接點 6"/>
          <p:cNvCxnSpPr/>
          <p:nvPr/>
        </p:nvCxnSpPr>
        <p:spPr>
          <a:xfrm>
            <a:off x="1493949" y="2902222"/>
            <a:ext cx="5834130" cy="0"/>
          </a:xfrm>
          <a:prstGeom prst="line">
            <a:avLst/>
          </a:prstGeom>
          <a:ln w="3175">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15710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0"/>
          </p:nvPr>
        </p:nvSpPr>
        <p:spPr/>
        <p:txBody>
          <a:bodyPr/>
          <a:lstStyle/>
          <a:p>
            <a:pPr>
              <a:defRPr/>
            </a:pPr>
            <a:fld id="{148E1477-276E-A84B-9E54-9283383FE5DE}" type="slidenum">
              <a:rPr lang="zh-TW" altLang="en-US" smtClean="0">
                <a:solidFill>
                  <a:srgbClr val="000000"/>
                </a:solidFill>
                <a:latin typeface="+mj-ea"/>
                <a:ea typeface="+mj-ea"/>
              </a:rPr>
              <a:pPr>
                <a:defRPr/>
              </a:pPr>
              <a:t>9</a:t>
            </a:fld>
            <a:r>
              <a:rPr lang="en-US" altLang="zh-TW" dirty="0" smtClean="0"/>
              <a:t> </a:t>
            </a:r>
            <a:endParaRPr lang="zh-TW" altLang="en-US" dirty="0"/>
          </a:p>
        </p:txBody>
      </p:sp>
      <p:sp>
        <p:nvSpPr>
          <p:cNvPr id="11" name="標題 10"/>
          <p:cNvSpPr>
            <a:spLocks noGrp="1"/>
          </p:cNvSpPr>
          <p:nvPr>
            <p:ph type="title"/>
          </p:nvPr>
        </p:nvSpPr>
        <p:spPr/>
        <p:txBody>
          <a:bodyPr>
            <a:normAutofit/>
          </a:bodyPr>
          <a:lstStyle/>
          <a:p>
            <a:r>
              <a:rPr lang="zh-TW" altLang="en-US" dirty="0" smtClean="0"/>
              <a:t>填寫並</a:t>
            </a:r>
            <a:r>
              <a:rPr lang="zh-TW" altLang="en-US" dirty="0"/>
              <a:t>儲存履歷</a:t>
            </a:r>
            <a:r>
              <a:rPr lang="zh-TW" altLang="en-US" dirty="0" smtClean="0"/>
              <a:t>資料</a:t>
            </a:r>
            <a:r>
              <a:rPr lang="en-US" altLang="zh-TW" dirty="0" smtClean="0"/>
              <a:t>-</a:t>
            </a:r>
            <a:r>
              <a:rPr lang="zh-TW" altLang="en-US" dirty="0" smtClean="0"/>
              <a:t>個人資料</a:t>
            </a:r>
            <a:endParaRPr lang="zh-TW" altLang="en-US" dirty="0"/>
          </a:p>
        </p:txBody>
      </p:sp>
      <p:sp>
        <p:nvSpPr>
          <p:cNvPr id="12" name="標題 2"/>
          <p:cNvSpPr txBox="1">
            <a:spLocks/>
          </p:cNvSpPr>
          <p:nvPr/>
        </p:nvSpPr>
        <p:spPr>
          <a:xfrm>
            <a:off x="1434701" y="1857290"/>
            <a:ext cx="5089342" cy="717481"/>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400" b="1" i="0" kern="1200" spc="-150">
                <a:solidFill>
                  <a:srgbClr val="FF0000"/>
                </a:solidFill>
                <a:latin typeface="微軟正黑體"/>
                <a:ea typeface="微軟正黑體"/>
                <a:cs typeface="微軟正黑體"/>
              </a:defRPr>
            </a:lvl1pPr>
          </a:lstStyle>
          <a:p>
            <a:r>
              <a:rPr kumimoji="1" lang="zh-TW" altLang="en-US" sz="2000" dirty="0" smtClean="0">
                <a:solidFill>
                  <a:srgbClr val="334B88"/>
                </a:solidFill>
              </a:rPr>
              <a:t>標示</a:t>
            </a:r>
            <a:r>
              <a:rPr kumimoji="1" lang="en-US" altLang="zh-TW" sz="2000" dirty="0"/>
              <a:t>【</a:t>
            </a:r>
            <a:r>
              <a:rPr kumimoji="1" lang="zh-TW" altLang="en-US" sz="2000" dirty="0"/>
              <a:t>*</a:t>
            </a:r>
            <a:r>
              <a:rPr kumimoji="1" lang="en-US" altLang="zh-TW" sz="2000" dirty="0" smtClean="0"/>
              <a:t>】</a:t>
            </a:r>
            <a:r>
              <a:rPr kumimoji="1" lang="zh-TW" altLang="en-US" sz="2000" dirty="0" smtClean="0">
                <a:solidFill>
                  <a:srgbClr val="334B88"/>
                </a:solidFill>
              </a:rPr>
              <a:t>為</a:t>
            </a:r>
            <a:r>
              <a:rPr kumimoji="1" lang="zh-TW" altLang="en-US" sz="2000" dirty="0">
                <a:solidFill>
                  <a:srgbClr val="334B88"/>
                </a:solidFill>
              </a:rPr>
              <a:t>必</a:t>
            </a:r>
            <a:r>
              <a:rPr kumimoji="1" lang="zh-TW" altLang="en-US" sz="2000" dirty="0" smtClean="0">
                <a:solidFill>
                  <a:srgbClr val="334B88"/>
                </a:solidFill>
              </a:rPr>
              <a:t>填的欄位</a:t>
            </a:r>
            <a:endParaRPr kumimoji="1" lang="zh-TW" altLang="en-US" sz="2000" dirty="0">
              <a:solidFill>
                <a:srgbClr val="334B88"/>
              </a:solidFill>
            </a:endParaRPr>
          </a:p>
        </p:txBody>
      </p:sp>
      <p:pic>
        <p:nvPicPr>
          <p:cNvPr id="5" name="圖片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556262" y="4331896"/>
            <a:ext cx="4744196" cy="1689168"/>
          </a:xfrm>
          <a:prstGeom prst="rect">
            <a:avLst/>
          </a:prstGeom>
          <a:ln w="12700">
            <a:solidFill>
              <a:schemeClr val="tx1">
                <a:lumMod val="85000"/>
              </a:schemeClr>
            </a:solidFill>
          </a:ln>
        </p:spPr>
      </p:pic>
      <p:pic>
        <p:nvPicPr>
          <p:cNvPr id="4" name="圖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548550" y="2485081"/>
            <a:ext cx="4751908" cy="1792492"/>
          </a:xfrm>
          <a:prstGeom prst="rect">
            <a:avLst/>
          </a:prstGeom>
          <a:ln w="3175">
            <a:solidFill>
              <a:schemeClr val="tx1">
                <a:lumMod val="85000"/>
              </a:schemeClr>
            </a:solidFill>
          </a:ln>
        </p:spPr>
      </p:pic>
    </p:spTree>
    <p:extLst>
      <p:ext uri="{BB962C8B-B14F-4D97-AF65-F5344CB8AC3E}">
        <p14:creationId xmlns:p14="http://schemas.microsoft.com/office/powerpoint/2010/main" val="5766781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0"/>
          </p:nvPr>
        </p:nvSpPr>
        <p:spPr/>
        <p:txBody>
          <a:bodyPr/>
          <a:lstStyle/>
          <a:p>
            <a:pPr>
              <a:defRPr/>
            </a:pPr>
            <a:fld id="{148E1477-276E-A84B-9E54-9283383FE5DE}" type="slidenum">
              <a:rPr lang="zh-TW" altLang="en-US" smtClean="0">
                <a:solidFill>
                  <a:srgbClr val="000000"/>
                </a:solidFill>
                <a:latin typeface="+mj-ea"/>
                <a:ea typeface="+mj-ea"/>
              </a:rPr>
              <a:pPr>
                <a:defRPr/>
              </a:pPr>
              <a:t>10</a:t>
            </a:fld>
            <a:r>
              <a:rPr lang="en-US" altLang="zh-TW" dirty="0" smtClean="0"/>
              <a:t> </a:t>
            </a:r>
            <a:endParaRPr lang="zh-TW" altLang="en-US" dirty="0"/>
          </a:p>
        </p:txBody>
      </p:sp>
      <p:sp>
        <p:nvSpPr>
          <p:cNvPr id="11" name="標題 10"/>
          <p:cNvSpPr>
            <a:spLocks noGrp="1"/>
          </p:cNvSpPr>
          <p:nvPr>
            <p:ph type="title"/>
          </p:nvPr>
        </p:nvSpPr>
        <p:spPr>
          <a:xfrm>
            <a:off x="1364897" y="1010836"/>
            <a:ext cx="7873521" cy="638530"/>
          </a:xfrm>
        </p:spPr>
        <p:txBody>
          <a:bodyPr>
            <a:normAutofit/>
          </a:bodyPr>
          <a:lstStyle/>
          <a:p>
            <a:r>
              <a:rPr lang="zh-TW" altLang="en-US" dirty="0" smtClean="0"/>
              <a:t>填寫並</a:t>
            </a:r>
            <a:r>
              <a:rPr lang="zh-TW" altLang="en-US" dirty="0"/>
              <a:t>儲存履歷</a:t>
            </a:r>
            <a:r>
              <a:rPr lang="zh-TW" altLang="en-US" dirty="0" smtClean="0"/>
              <a:t>資料</a:t>
            </a:r>
            <a:r>
              <a:rPr lang="en-US" altLang="zh-TW" dirty="0" smtClean="0"/>
              <a:t>-</a:t>
            </a:r>
            <a:r>
              <a:rPr lang="zh-TW" altLang="en-US" dirty="0" smtClean="0"/>
              <a:t>應徵條件</a:t>
            </a:r>
            <a:endParaRPr lang="zh-TW" altLang="en-US" dirty="0"/>
          </a:p>
        </p:txBody>
      </p:sp>
      <p:sp>
        <p:nvSpPr>
          <p:cNvPr id="12" name="標題 2"/>
          <p:cNvSpPr txBox="1">
            <a:spLocks/>
          </p:cNvSpPr>
          <p:nvPr/>
        </p:nvSpPr>
        <p:spPr>
          <a:xfrm>
            <a:off x="1378039" y="1749050"/>
            <a:ext cx="3309871" cy="448906"/>
          </a:xfrm>
          <a:prstGeom prst="rect">
            <a:avLst/>
          </a:prstGeom>
        </p:spPr>
        <p:txBody>
          <a:bodyPr vert="horz" lIns="91440" tIns="45720" rIns="91440" bIns="45720" rtlCol="0" anchor="ctr">
            <a:noAutofit/>
          </a:bodyPr>
          <a:lstStyle>
            <a:lvl1pPr algn="l" defTabSz="457200" rtl="0" eaLnBrk="1" latinLnBrk="0" hangingPunct="1">
              <a:spcBef>
                <a:spcPct val="0"/>
              </a:spcBef>
              <a:buNone/>
              <a:defRPr sz="3400" b="1" i="0" kern="1200" spc="-150">
                <a:solidFill>
                  <a:srgbClr val="FF0000"/>
                </a:solidFill>
                <a:latin typeface="微軟正黑體"/>
                <a:ea typeface="微軟正黑體"/>
                <a:cs typeface="微軟正黑體"/>
              </a:defRPr>
            </a:lvl1pPr>
          </a:lstStyle>
          <a:p>
            <a:r>
              <a:rPr kumimoji="1" lang="zh-TW" altLang="en-US" sz="2000" dirty="0">
                <a:solidFill>
                  <a:srgbClr val="334B88"/>
                </a:solidFill>
              </a:rPr>
              <a:t>標示</a:t>
            </a:r>
            <a:r>
              <a:rPr kumimoji="1" lang="en-US" altLang="zh-TW" sz="2000" dirty="0"/>
              <a:t>【</a:t>
            </a:r>
            <a:r>
              <a:rPr kumimoji="1" lang="zh-TW" altLang="en-US" sz="2000" dirty="0"/>
              <a:t>*</a:t>
            </a:r>
            <a:r>
              <a:rPr kumimoji="1" lang="en-US" altLang="zh-TW" sz="2000" dirty="0"/>
              <a:t>】</a:t>
            </a:r>
            <a:r>
              <a:rPr kumimoji="1" lang="zh-TW" altLang="en-US" sz="2000" dirty="0">
                <a:solidFill>
                  <a:srgbClr val="334B88"/>
                </a:solidFill>
              </a:rPr>
              <a:t>為必填的</a:t>
            </a:r>
            <a:r>
              <a:rPr kumimoji="1" lang="zh-TW" altLang="en-US" sz="2000" dirty="0" smtClean="0">
                <a:solidFill>
                  <a:srgbClr val="334B88"/>
                </a:solidFill>
              </a:rPr>
              <a:t>欄位</a:t>
            </a:r>
            <a:endParaRPr kumimoji="1" lang="zh-TW" altLang="en-US" sz="2000" dirty="0">
              <a:solidFill>
                <a:srgbClr val="334B88"/>
              </a:solidFill>
            </a:endParaRPr>
          </a:p>
        </p:txBody>
      </p:sp>
      <p:pic>
        <p:nvPicPr>
          <p:cNvPr id="3" name="圖片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494653" y="2362035"/>
            <a:ext cx="4343665" cy="4392036"/>
          </a:xfrm>
          <a:prstGeom prst="rect">
            <a:avLst/>
          </a:prstGeom>
        </p:spPr>
      </p:pic>
      <p:sp>
        <p:nvSpPr>
          <p:cNvPr id="6" name="標題 2"/>
          <p:cNvSpPr txBox="1">
            <a:spLocks/>
          </p:cNvSpPr>
          <p:nvPr/>
        </p:nvSpPr>
        <p:spPr>
          <a:xfrm rot="224269">
            <a:off x="6486138" y="3082660"/>
            <a:ext cx="2435282" cy="2504090"/>
          </a:xfrm>
          <a:prstGeom prst="rect">
            <a:avLst/>
          </a:prstGeom>
          <a:solidFill>
            <a:srgbClr val="FFFF00"/>
          </a:solidFill>
        </p:spPr>
        <p:txBody>
          <a:bodyPr vert="horz" lIns="91440" tIns="45720" rIns="91440" bIns="45720" rtlCol="0" anchor="ctr">
            <a:noAutofit/>
          </a:bodyPr>
          <a:lstStyle>
            <a:lvl1pPr algn="l" defTabSz="457200" rtl="0" eaLnBrk="1" latinLnBrk="0" hangingPunct="1">
              <a:spcBef>
                <a:spcPct val="0"/>
              </a:spcBef>
              <a:buNone/>
              <a:defRPr sz="3400" b="1" i="0" kern="1200" spc="-150">
                <a:solidFill>
                  <a:srgbClr val="FF0000"/>
                </a:solidFill>
                <a:latin typeface="微軟正黑體"/>
                <a:ea typeface="微軟正黑體"/>
                <a:cs typeface="微軟正黑體"/>
              </a:defRPr>
            </a:lvl1pPr>
          </a:lstStyle>
          <a:p>
            <a:pPr>
              <a:spcAft>
                <a:spcPts val="600"/>
              </a:spcAft>
            </a:pPr>
            <a:r>
              <a:rPr kumimoji="1" lang="zh-TW" altLang="zh-TW" sz="2000" dirty="0" smtClean="0">
                <a:solidFill>
                  <a:srgbClr val="334B88"/>
                </a:solidFill>
              </a:rPr>
              <a:t>本</a:t>
            </a:r>
            <a:r>
              <a:rPr kumimoji="1" lang="zh-TW" altLang="zh-TW" sz="2000" dirty="0">
                <a:solidFill>
                  <a:srgbClr val="334B88"/>
                </a:solidFill>
              </a:rPr>
              <a:t>活動結束後，將推薦學員至企業工讀</a:t>
            </a:r>
            <a:r>
              <a:rPr kumimoji="1" lang="en-US" altLang="zh-TW" sz="2000" dirty="0">
                <a:solidFill>
                  <a:srgbClr val="334B88"/>
                </a:solidFill>
              </a:rPr>
              <a:t>/</a:t>
            </a:r>
            <a:r>
              <a:rPr kumimoji="1" lang="zh-TW" altLang="zh-TW" sz="2000" dirty="0">
                <a:solidFill>
                  <a:srgbClr val="334B88"/>
                </a:solidFill>
              </a:rPr>
              <a:t>實習機會，請詳填本頁內容，以免影響系統媒合結果與你的實習機會權益。</a:t>
            </a:r>
            <a:endParaRPr kumimoji="1" lang="zh-TW" altLang="en-US" sz="2000" dirty="0">
              <a:solidFill>
                <a:srgbClr val="334B88"/>
              </a:solidFill>
            </a:endParaRPr>
          </a:p>
        </p:txBody>
      </p:sp>
      <p:sp>
        <p:nvSpPr>
          <p:cNvPr id="4" name="橢圓 3"/>
          <p:cNvSpPr/>
          <p:nvPr/>
        </p:nvSpPr>
        <p:spPr>
          <a:xfrm>
            <a:off x="2853612" y="2518711"/>
            <a:ext cx="430503" cy="430552"/>
          </a:xfrm>
          <a:prstGeom prst="ellipse">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TW" altLang="en-US"/>
          </a:p>
        </p:txBody>
      </p:sp>
      <p:sp>
        <p:nvSpPr>
          <p:cNvPr id="5" name="文字方塊 4"/>
          <p:cNvSpPr txBox="1"/>
          <p:nvPr/>
        </p:nvSpPr>
        <p:spPr>
          <a:xfrm>
            <a:off x="5838318" y="2127600"/>
            <a:ext cx="2434107" cy="400110"/>
          </a:xfrm>
          <a:prstGeom prst="rect">
            <a:avLst/>
          </a:prstGeom>
          <a:noFill/>
        </p:spPr>
        <p:txBody>
          <a:bodyPr wrap="square" rtlCol="0">
            <a:spAutoFit/>
          </a:bodyPr>
          <a:lstStyle/>
          <a:p>
            <a:r>
              <a:rPr kumimoji="1" lang="zh-TW" altLang="en-US" sz="2000" b="1" i="0" spc="0" dirty="0" smtClean="0">
                <a:solidFill>
                  <a:srgbClr val="FF6600"/>
                </a:solidFill>
                <a:latin typeface="+mj-ea"/>
                <a:ea typeface="+mj-ea"/>
                <a:cs typeface="Heiti TC Medium"/>
              </a:rPr>
              <a:t>請務必點選「工讀」</a:t>
            </a:r>
          </a:p>
        </p:txBody>
      </p:sp>
      <p:cxnSp>
        <p:nvCxnSpPr>
          <p:cNvPr id="9" name="直線單箭頭接點 8"/>
          <p:cNvCxnSpPr>
            <a:stCxn id="5" idx="1"/>
          </p:cNvCxnSpPr>
          <p:nvPr/>
        </p:nvCxnSpPr>
        <p:spPr>
          <a:xfrm flipH="1">
            <a:off x="3278786" y="2327655"/>
            <a:ext cx="2559532" cy="308467"/>
          </a:xfrm>
          <a:prstGeom prst="straightConnector1">
            <a:avLst/>
          </a:prstGeom>
          <a:ln w="9525">
            <a:solidFill>
              <a:srgbClr val="FF0000"/>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539046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0"/>
          </p:nvPr>
        </p:nvSpPr>
        <p:spPr/>
        <p:txBody>
          <a:bodyPr/>
          <a:lstStyle/>
          <a:p>
            <a:pPr>
              <a:defRPr/>
            </a:pPr>
            <a:fld id="{148E1477-276E-A84B-9E54-9283383FE5DE}" type="slidenum">
              <a:rPr lang="zh-TW" altLang="en-US" smtClean="0">
                <a:solidFill>
                  <a:srgbClr val="000000"/>
                </a:solidFill>
                <a:latin typeface="+mj-ea"/>
                <a:ea typeface="+mj-ea"/>
              </a:rPr>
              <a:pPr>
                <a:defRPr/>
              </a:pPr>
              <a:t>11</a:t>
            </a:fld>
            <a:r>
              <a:rPr lang="en-US" altLang="zh-TW" dirty="0" smtClean="0"/>
              <a:t> </a:t>
            </a:r>
            <a:endParaRPr lang="zh-TW" altLang="en-US" dirty="0"/>
          </a:p>
        </p:txBody>
      </p:sp>
      <p:sp>
        <p:nvSpPr>
          <p:cNvPr id="11" name="標題 10"/>
          <p:cNvSpPr>
            <a:spLocks noGrp="1"/>
          </p:cNvSpPr>
          <p:nvPr>
            <p:ph type="title"/>
          </p:nvPr>
        </p:nvSpPr>
        <p:spPr>
          <a:xfrm>
            <a:off x="1390655" y="1075231"/>
            <a:ext cx="7873521" cy="638530"/>
          </a:xfrm>
        </p:spPr>
        <p:txBody>
          <a:bodyPr>
            <a:normAutofit/>
          </a:bodyPr>
          <a:lstStyle/>
          <a:p>
            <a:r>
              <a:rPr lang="zh-TW" altLang="en-US" dirty="0" smtClean="0"/>
              <a:t>填寫並</a:t>
            </a:r>
            <a:r>
              <a:rPr lang="zh-TW" altLang="en-US" dirty="0"/>
              <a:t>儲存履歷</a:t>
            </a:r>
            <a:r>
              <a:rPr lang="zh-TW" altLang="en-US" dirty="0" smtClean="0"/>
              <a:t>資料</a:t>
            </a:r>
            <a:r>
              <a:rPr lang="en-US" altLang="zh-TW" dirty="0" smtClean="0"/>
              <a:t>-</a:t>
            </a:r>
            <a:r>
              <a:rPr lang="zh-TW" altLang="en-US" dirty="0" smtClean="0"/>
              <a:t>學</a:t>
            </a:r>
            <a:r>
              <a:rPr lang="zh-TW" altLang="en-US" dirty="0"/>
              <a:t>歷</a:t>
            </a:r>
          </a:p>
        </p:txBody>
      </p:sp>
      <p:sp>
        <p:nvSpPr>
          <p:cNvPr id="12" name="標題 2"/>
          <p:cNvSpPr txBox="1">
            <a:spLocks/>
          </p:cNvSpPr>
          <p:nvPr/>
        </p:nvSpPr>
        <p:spPr>
          <a:xfrm>
            <a:off x="1408942" y="1710413"/>
            <a:ext cx="8091674" cy="717481"/>
          </a:xfrm>
          <a:prstGeom prst="rect">
            <a:avLst/>
          </a:prstGeom>
        </p:spPr>
        <p:txBody>
          <a:bodyPr vert="horz" lIns="91440" tIns="45720" rIns="91440" bIns="45720" rtlCol="0" anchor="ctr">
            <a:noAutofit/>
          </a:bodyPr>
          <a:lstStyle>
            <a:lvl1pPr algn="l" defTabSz="457200" rtl="0" eaLnBrk="1" latinLnBrk="0" hangingPunct="1">
              <a:spcBef>
                <a:spcPct val="0"/>
              </a:spcBef>
              <a:buNone/>
              <a:defRPr sz="3400" b="1" i="0" kern="1200" spc="-150">
                <a:solidFill>
                  <a:srgbClr val="FF0000"/>
                </a:solidFill>
                <a:latin typeface="微軟正黑體"/>
                <a:ea typeface="微軟正黑體"/>
                <a:cs typeface="微軟正黑體"/>
              </a:defRPr>
            </a:lvl1pPr>
          </a:lstStyle>
          <a:p>
            <a:r>
              <a:rPr kumimoji="1" lang="zh-TW" altLang="en-US" sz="2000" dirty="0">
                <a:solidFill>
                  <a:srgbClr val="334B88"/>
                </a:solidFill>
              </a:rPr>
              <a:t>標示</a:t>
            </a:r>
            <a:r>
              <a:rPr kumimoji="1" lang="en-US" altLang="zh-TW" sz="2000" dirty="0"/>
              <a:t>【</a:t>
            </a:r>
            <a:r>
              <a:rPr kumimoji="1" lang="zh-TW" altLang="en-US" sz="2000" dirty="0"/>
              <a:t>*</a:t>
            </a:r>
            <a:r>
              <a:rPr kumimoji="1" lang="en-US" altLang="zh-TW" sz="2000" dirty="0"/>
              <a:t>】</a:t>
            </a:r>
            <a:r>
              <a:rPr kumimoji="1" lang="zh-TW" altLang="en-US" sz="2000" dirty="0">
                <a:solidFill>
                  <a:srgbClr val="334B88"/>
                </a:solidFill>
              </a:rPr>
              <a:t>為必填的欄位</a:t>
            </a:r>
          </a:p>
        </p:txBody>
      </p:sp>
      <p:pic>
        <p:nvPicPr>
          <p:cNvPr id="4" name="圖片 3"/>
          <p:cNvPicPr>
            <a:picLocks noChangeAspect="1"/>
          </p:cNvPicPr>
          <p:nvPr/>
        </p:nvPicPr>
        <p:blipFill>
          <a:blip r:embed="rId2"/>
          <a:stretch>
            <a:fillRect/>
          </a:stretch>
        </p:blipFill>
        <p:spPr>
          <a:xfrm>
            <a:off x="1484377" y="2427894"/>
            <a:ext cx="6114286" cy="3390476"/>
          </a:xfrm>
          <a:prstGeom prst="rect">
            <a:avLst/>
          </a:prstGeom>
        </p:spPr>
      </p:pic>
    </p:spTree>
    <p:extLst>
      <p:ext uri="{BB962C8B-B14F-4D97-AF65-F5344CB8AC3E}">
        <p14:creationId xmlns:p14="http://schemas.microsoft.com/office/powerpoint/2010/main" val="13289326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0"/>
          </p:nvPr>
        </p:nvSpPr>
        <p:spPr/>
        <p:txBody>
          <a:bodyPr/>
          <a:lstStyle/>
          <a:p>
            <a:pPr>
              <a:defRPr/>
            </a:pPr>
            <a:fld id="{148E1477-276E-A84B-9E54-9283383FE5DE}" type="slidenum">
              <a:rPr lang="zh-TW" altLang="en-US" smtClean="0">
                <a:solidFill>
                  <a:srgbClr val="000000"/>
                </a:solidFill>
                <a:latin typeface="+mj-ea"/>
                <a:ea typeface="+mj-ea"/>
              </a:rPr>
              <a:pPr>
                <a:defRPr/>
              </a:pPr>
              <a:t>12</a:t>
            </a:fld>
            <a:r>
              <a:rPr lang="en-US" altLang="zh-TW" dirty="0" smtClean="0"/>
              <a:t> </a:t>
            </a:r>
            <a:endParaRPr lang="zh-TW" altLang="en-US" dirty="0"/>
          </a:p>
        </p:txBody>
      </p:sp>
      <p:sp>
        <p:nvSpPr>
          <p:cNvPr id="11" name="標題 10"/>
          <p:cNvSpPr>
            <a:spLocks noGrp="1"/>
          </p:cNvSpPr>
          <p:nvPr>
            <p:ph type="title"/>
          </p:nvPr>
        </p:nvSpPr>
        <p:spPr/>
        <p:txBody>
          <a:bodyPr>
            <a:normAutofit/>
          </a:bodyPr>
          <a:lstStyle/>
          <a:p>
            <a:r>
              <a:rPr lang="zh-TW" altLang="en-US" dirty="0" smtClean="0"/>
              <a:t>填寫並</a:t>
            </a:r>
            <a:r>
              <a:rPr lang="zh-TW" altLang="en-US" dirty="0"/>
              <a:t>儲存履歷</a:t>
            </a:r>
            <a:r>
              <a:rPr lang="zh-TW" altLang="en-US" dirty="0" smtClean="0"/>
              <a:t>資料</a:t>
            </a:r>
            <a:r>
              <a:rPr lang="en-US" altLang="zh-TW" dirty="0" smtClean="0"/>
              <a:t>-</a:t>
            </a:r>
            <a:r>
              <a:rPr lang="zh-TW" altLang="en-US" dirty="0" smtClean="0"/>
              <a:t>自傳附件</a:t>
            </a:r>
            <a:endParaRPr lang="zh-TW" altLang="en-US" dirty="0"/>
          </a:p>
        </p:txBody>
      </p:sp>
      <p:pic>
        <p:nvPicPr>
          <p:cNvPr id="3" name="圖片 2"/>
          <p:cNvPicPr>
            <a:picLocks noChangeAspect="1"/>
          </p:cNvPicPr>
          <p:nvPr/>
        </p:nvPicPr>
        <p:blipFill>
          <a:blip r:embed="rId2"/>
          <a:stretch>
            <a:fillRect/>
          </a:stretch>
        </p:blipFill>
        <p:spPr>
          <a:xfrm>
            <a:off x="1520728" y="2846232"/>
            <a:ext cx="6209524" cy="3264248"/>
          </a:xfrm>
          <a:prstGeom prst="rect">
            <a:avLst/>
          </a:prstGeom>
        </p:spPr>
      </p:pic>
      <p:sp>
        <p:nvSpPr>
          <p:cNvPr id="7" name="標題 2"/>
          <p:cNvSpPr txBox="1">
            <a:spLocks/>
          </p:cNvSpPr>
          <p:nvPr/>
        </p:nvSpPr>
        <p:spPr>
          <a:xfrm>
            <a:off x="1396063" y="1864961"/>
            <a:ext cx="7413086" cy="717481"/>
          </a:xfrm>
          <a:prstGeom prst="rect">
            <a:avLst/>
          </a:prstGeom>
        </p:spPr>
        <p:txBody>
          <a:bodyPr vert="horz" lIns="91440" tIns="45720" rIns="91440" bIns="45720" rtlCol="0" anchor="ctr">
            <a:noAutofit/>
          </a:bodyPr>
          <a:lstStyle>
            <a:lvl1pPr algn="l" defTabSz="457200" rtl="0" eaLnBrk="1" latinLnBrk="0" hangingPunct="1">
              <a:spcBef>
                <a:spcPct val="0"/>
              </a:spcBef>
              <a:buNone/>
              <a:defRPr sz="3400" b="1" i="0" kern="1200" spc="-150">
                <a:solidFill>
                  <a:srgbClr val="FF0000"/>
                </a:solidFill>
                <a:latin typeface="微軟正黑體"/>
                <a:ea typeface="微軟正黑體"/>
                <a:cs typeface="微軟正黑體"/>
              </a:defRPr>
            </a:lvl1pPr>
          </a:lstStyle>
          <a:p>
            <a:pPr>
              <a:lnSpc>
                <a:spcPct val="150000"/>
              </a:lnSpc>
            </a:pPr>
            <a:r>
              <a:rPr kumimoji="1" lang="zh-TW" altLang="en-US" sz="2000" dirty="0" smtClean="0">
                <a:solidFill>
                  <a:srgbClr val="334B88"/>
                </a:solidFill>
              </a:rPr>
              <a:t>說明</a:t>
            </a:r>
            <a:r>
              <a:rPr kumimoji="1" lang="zh-TW" altLang="en-US" sz="2000" dirty="0">
                <a:solidFill>
                  <a:srgbClr val="334B88"/>
                </a:solidFill>
              </a:rPr>
              <a:t>「</a:t>
            </a:r>
            <a:r>
              <a:rPr kumimoji="1" lang="zh-TW" altLang="en-US" sz="2000" u="sng" dirty="0">
                <a:solidFill>
                  <a:srgbClr val="334B88"/>
                </a:solidFill>
              </a:rPr>
              <a:t>我對產業分析的認識與瞭解</a:t>
            </a:r>
            <a:r>
              <a:rPr kumimoji="1" lang="zh-TW" altLang="en-US" sz="2000" dirty="0">
                <a:solidFill>
                  <a:srgbClr val="334B88"/>
                </a:solidFill>
              </a:rPr>
              <a:t>」與「</a:t>
            </a:r>
            <a:r>
              <a:rPr kumimoji="1" lang="zh-TW" altLang="en-US" sz="2000" u="sng" dirty="0">
                <a:solidFill>
                  <a:srgbClr val="334B88"/>
                </a:solidFill>
              </a:rPr>
              <a:t>為什麼對</a:t>
            </a:r>
            <a:r>
              <a:rPr kumimoji="1" lang="en-US" altLang="zh-TW" sz="2000" u="sng" dirty="0">
                <a:solidFill>
                  <a:srgbClr val="334B88"/>
                </a:solidFill>
              </a:rPr>
              <a:t>OO</a:t>
            </a:r>
            <a:r>
              <a:rPr kumimoji="1" lang="zh-TW" altLang="en-US" sz="2000" u="sng" dirty="0">
                <a:solidFill>
                  <a:srgbClr val="334B88"/>
                </a:solidFill>
              </a:rPr>
              <a:t>產業有興趣？</a:t>
            </a:r>
            <a:r>
              <a:rPr kumimoji="1" lang="zh-TW" altLang="en-US" sz="2000" dirty="0" smtClean="0">
                <a:solidFill>
                  <a:srgbClr val="334B88"/>
                </a:solidFill>
              </a:rPr>
              <a:t>」</a:t>
            </a:r>
            <a:endParaRPr kumimoji="1" lang="en-US" altLang="zh-TW" sz="2000" dirty="0" smtClean="0">
              <a:solidFill>
                <a:srgbClr val="334B88"/>
              </a:solidFill>
            </a:endParaRPr>
          </a:p>
          <a:p>
            <a:pPr>
              <a:lnSpc>
                <a:spcPct val="150000"/>
              </a:lnSpc>
            </a:pPr>
            <a:r>
              <a:rPr kumimoji="1" lang="zh-TW" altLang="en-US" sz="2000" dirty="0" smtClean="0">
                <a:solidFill>
                  <a:srgbClr val="334B88"/>
                </a:solidFill>
              </a:rPr>
              <a:t>填寫</a:t>
            </a:r>
            <a:r>
              <a:rPr kumimoji="1" lang="zh-TW" altLang="en-US" sz="2000" dirty="0">
                <a:solidFill>
                  <a:srgbClr val="334B88"/>
                </a:solidFill>
              </a:rPr>
              <a:t>於「自傳」欄位，限</a:t>
            </a:r>
            <a:r>
              <a:rPr kumimoji="1" lang="en-US" altLang="zh-TW" sz="2000" dirty="0">
                <a:solidFill>
                  <a:srgbClr val="334B88"/>
                </a:solidFill>
              </a:rPr>
              <a:t>600</a:t>
            </a:r>
            <a:r>
              <a:rPr kumimoji="1" lang="zh-TW" altLang="en-US" sz="2000" dirty="0">
                <a:solidFill>
                  <a:srgbClr val="334B88"/>
                </a:solidFill>
              </a:rPr>
              <a:t>字</a:t>
            </a:r>
            <a:r>
              <a:rPr kumimoji="1" lang="zh-TW" altLang="en-US" sz="2000" dirty="0" smtClean="0">
                <a:solidFill>
                  <a:srgbClr val="334B88"/>
                </a:solidFill>
              </a:rPr>
              <a:t>以內。</a:t>
            </a:r>
            <a:endParaRPr kumimoji="1" lang="zh-TW" altLang="en-US" sz="2000" b="0" dirty="0">
              <a:solidFill>
                <a:srgbClr val="334B88"/>
              </a:solidFill>
            </a:endParaRPr>
          </a:p>
        </p:txBody>
      </p:sp>
      <p:cxnSp>
        <p:nvCxnSpPr>
          <p:cNvPr id="6" name="直線單箭頭接點 5"/>
          <p:cNvCxnSpPr/>
          <p:nvPr/>
        </p:nvCxnSpPr>
        <p:spPr>
          <a:xfrm flipH="1">
            <a:off x="2150772" y="2223701"/>
            <a:ext cx="914401" cy="1899836"/>
          </a:xfrm>
          <a:prstGeom prst="straightConnector1">
            <a:avLst/>
          </a:prstGeom>
          <a:ln w="9525">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8" name="直線單箭頭接點 7"/>
          <p:cNvCxnSpPr/>
          <p:nvPr/>
        </p:nvCxnSpPr>
        <p:spPr>
          <a:xfrm flipH="1">
            <a:off x="3580327" y="2223701"/>
            <a:ext cx="3284113" cy="2893307"/>
          </a:xfrm>
          <a:prstGeom prst="straightConnector1">
            <a:avLst/>
          </a:prstGeom>
          <a:ln w="9525">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14" name="文字方塊 13"/>
          <p:cNvSpPr txBox="1"/>
          <p:nvPr/>
        </p:nvSpPr>
        <p:spPr>
          <a:xfrm>
            <a:off x="1635618" y="4123538"/>
            <a:ext cx="2859109" cy="276999"/>
          </a:xfrm>
          <a:prstGeom prst="rect">
            <a:avLst/>
          </a:prstGeom>
          <a:noFill/>
        </p:spPr>
        <p:txBody>
          <a:bodyPr wrap="square" rtlCol="0">
            <a:spAutoFit/>
          </a:bodyPr>
          <a:lstStyle/>
          <a:p>
            <a:r>
              <a:rPr kumimoji="1" lang="en-US" altLang="zh-TW" sz="1200" b="0" i="0" spc="0" dirty="0" smtClean="0">
                <a:solidFill>
                  <a:schemeClr val="bg1"/>
                </a:solidFill>
                <a:latin typeface="+mn-ea"/>
                <a:cs typeface="Heiti TC Medium"/>
              </a:rPr>
              <a:t>1. </a:t>
            </a:r>
            <a:r>
              <a:rPr kumimoji="1" lang="zh-TW" altLang="en-US" sz="1200" b="0" i="0" spc="0" dirty="0" smtClean="0">
                <a:solidFill>
                  <a:schemeClr val="bg1"/>
                </a:solidFill>
                <a:latin typeface="+mn-ea"/>
                <a:cs typeface="Heiti TC Medium"/>
              </a:rPr>
              <a:t>我對產業分析的認識與瞭解</a:t>
            </a:r>
          </a:p>
        </p:txBody>
      </p:sp>
      <p:sp>
        <p:nvSpPr>
          <p:cNvPr id="15" name="文字方塊 14"/>
          <p:cNvSpPr txBox="1"/>
          <p:nvPr/>
        </p:nvSpPr>
        <p:spPr>
          <a:xfrm>
            <a:off x="1635617" y="4978509"/>
            <a:ext cx="2859109" cy="276999"/>
          </a:xfrm>
          <a:prstGeom prst="rect">
            <a:avLst/>
          </a:prstGeom>
          <a:noFill/>
        </p:spPr>
        <p:txBody>
          <a:bodyPr wrap="square" rtlCol="0">
            <a:spAutoFit/>
          </a:bodyPr>
          <a:lstStyle/>
          <a:p>
            <a:r>
              <a:rPr kumimoji="1" lang="en-US" altLang="zh-TW" sz="1200" dirty="0">
                <a:solidFill>
                  <a:schemeClr val="bg1"/>
                </a:solidFill>
                <a:latin typeface="+mn-ea"/>
                <a:cs typeface="Heiti TC Medium"/>
              </a:rPr>
              <a:t>2</a:t>
            </a:r>
            <a:r>
              <a:rPr kumimoji="1" lang="en-US" altLang="zh-TW" sz="1200" b="0" i="0" spc="0" dirty="0" smtClean="0">
                <a:solidFill>
                  <a:schemeClr val="bg1"/>
                </a:solidFill>
                <a:latin typeface="+mn-ea"/>
                <a:cs typeface="Heiti TC Medium"/>
              </a:rPr>
              <a:t>. </a:t>
            </a:r>
            <a:r>
              <a:rPr kumimoji="1" lang="zh-TW" altLang="en-US" sz="1200" b="0" i="0" spc="0" dirty="0" smtClean="0">
                <a:solidFill>
                  <a:schemeClr val="bg1"/>
                </a:solidFill>
                <a:latin typeface="+mn-ea"/>
                <a:cs typeface="Heiti TC Medium"/>
              </a:rPr>
              <a:t>為什麼對</a:t>
            </a:r>
            <a:r>
              <a:rPr kumimoji="1" lang="en-US" altLang="zh-TW" sz="1200" b="0" i="0" spc="0" dirty="0" smtClean="0">
                <a:solidFill>
                  <a:schemeClr val="bg1"/>
                </a:solidFill>
                <a:latin typeface="+mn-ea"/>
                <a:cs typeface="Heiti TC Medium"/>
              </a:rPr>
              <a:t>OO</a:t>
            </a:r>
            <a:r>
              <a:rPr kumimoji="1" lang="zh-TW" altLang="en-US" sz="1200" b="0" i="0" spc="0" dirty="0" smtClean="0">
                <a:solidFill>
                  <a:schemeClr val="bg1"/>
                </a:solidFill>
                <a:latin typeface="+mn-ea"/>
                <a:cs typeface="Heiti TC Medium"/>
              </a:rPr>
              <a:t>產業有興趣？</a:t>
            </a:r>
          </a:p>
        </p:txBody>
      </p:sp>
      <p:sp>
        <p:nvSpPr>
          <p:cNvPr id="18" name="文字方塊 17"/>
          <p:cNvSpPr txBox="1"/>
          <p:nvPr/>
        </p:nvSpPr>
        <p:spPr>
          <a:xfrm>
            <a:off x="6748060" y="2314974"/>
            <a:ext cx="2766027" cy="276999"/>
          </a:xfrm>
          <a:prstGeom prst="rect">
            <a:avLst/>
          </a:prstGeom>
          <a:noFill/>
        </p:spPr>
        <p:txBody>
          <a:bodyPr wrap="square" rtlCol="0">
            <a:spAutoFit/>
          </a:bodyPr>
          <a:lstStyle/>
          <a:p>
            <a:r>
              <a:rPr kumimoji="1" lang="en-US" altLang="zh-TW" sz="1200" b="1" i="0" spc="0" dirty="0" smtClean="0">
                <a:solidFill>
                  <a:srgbClr val="0070C0"/>
                </a:solidFill>
                <a:latin typeface="+mj-ea"/>
                <a:ea typeface="+mj-ea"/>
                <a:cs typeface="Heiti TC Medium"/>
              </a:rPr>
              <a:t>OO</a:t>
            </a:r>
            <a:r>
              <a:rPr kumimoji="1" lang="zh-TW" altLang="en-US" sz="1200" b="1" i="0" spc="0" dirty="0" smtClean="0">
                <a:solidFill>
                  <a:srgbClr val="0070C0"/>
                </a:solidFill>
                <a:latin typeface="+mj-ea"/>
                <a:ea typeface="+mj-ea"/>
                <a:cs typeface="Heiti TC Medium"/>
              </a:rPr>
              <a:t>產業</a:t>
            </a:r>
            <a:r>
              <a:rPr kumimoji="1" lang="en-US" altLang="zh-TW" sz="1200" b="1" i="0" spc="0" dirty="0" smtClean="0">
                <a:solidFill>
                  <a:srgbClr val="0070C0"/>
                </a:solidFill>
                <a:latin typeface="+mj-ea"/>
                <a:ea typeface="+mj-ea"/>
                <a:cs typeface="Heiti TC Medium"/>
              </a:rPr>
              <a:t>=</a:t>
            </a:r>
            <a:r>
              <a:rPr kumimoji="1" lang="zh-TW" altLang="en-US" sz="1200" b="1" i="0" spc="0" dirty="0" smtClean="0">
                <a:solidFill>
                  <a:srgbClr val="0070C0"/>
                </a:solidFill>
                <a:latin typeface="+mj-ea"/>
                <a:ea typeface="+mj-ea"/>
                <a:cs typeface="Heiti TC Medium"/>
              </a:rPr>
              <a:t>自己挑選一個產業說明</a:t>
            </a:r>
          </a:p>
        </p:txBody>
      </p:sp>
      <p:sp>
        <p:nvSpPr>
          <p:cNvPr id="19" name="矩形圖說文字 18"/>
          <p:cNvSpPr/>
          <p:nvPr/>
        </p:nvSpPr>
        <p:spPr>
          <a:xfrm>
            <a:off x="6527786" y="4239319"/>
            <a:ext cx="1965012" cy="864443"/>
          </a:xfrm>
          <a:prstGeom prst="wedgeRectCallout">
            <a:avLst>
              <a:gd name="adj1" fmla="val -109385"/>
              <a:gd name="adj2" fmla="val 51514"/>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zh-TW" altLang="en-US" sz="2000" b="1" dirty="0" smtClean="0">
                <a:solidFill>
                  <a:srgbClr val="0070C0"/>
                </a:solidFill>
                <a:latin typeface="+mj-ea"/>
                <a:ea typeface="+mj-ea"/>
              </a:rPr>
              <a:t>文字</a:t>
            </a:r>
            <a:r>
              <a:rPr lang="en-US" altLang="zh-TW" sz="2000" b="1" dirty="0" smtClean="0">
                <a:solidFill>
                  <a:srgbClr val="0070C0"/>
                </a:solidFill>
                <a:latin typeface="+mj-ea"/>
                <a:ea typeface="+mj-ea"/>
              </a:rPr>
              <a:t>/</a:t>
            </a:r>
            <a:r>
              <a:rPr lang="zh-TW" altLang="en-US" sz="2000" b="1" dirty="0" smtClean="0">
                <a:solidFill>
                  <a:srgbClr val="0070C0"/>
                </a:solidFill>
                <a:latin typeface="+mj-ea"/>
                <a:ea typeface="+mj-ea"/>
              </a:rPr>
              <a:t>影音</a:t>
            </a:r>
            <a:r>
              <a:rPr lang="en-US" altLang="zh-TW" sz="2000" b="1" dirty="0" smtClean="0">
                <a:solidFill>
                  <a:srgbClr val="0070C0"/>
                </a:solidFill>
                <a:latin typeface="+mj-ea"/>
                <a:ea typeface="+mj-ea"/>
              </a:rPr>
              <a:t/>
            </a:r>
            <a:br>
              <a:rPr lang="en-US" altLang="zh-TW" sz="2000" b="1" dirty="0" smtClean="0">
                <a:solidFill>
                  <a:srgbClr val="0070C0"/>
                </a:solidFill>
                <a:latin typeface="+mj-ea"/>
                <a:ea typeface="+mj-ea"/>
              </a:rPr>
            </a:br>
            <a:r>
              <a:rPr lang="zh-TW" altLang="en-US" sz="2000" b="1" dirty="0" smtClean="0">
                <a:solidFill>
                  <a:srgbClr val="0070C0"/>
                </a:solidFill>
                <a:latin typeface="+mj-ea"/>
                <a:ea typeface="+mj-ea"/>
              </a:rPr>
              <a:t>擇一繳交即可</a:t>
            </a:r>
            <a:endParaRPr lang="zh-TW" altLang="en-US" sz="2000" b="1" dirty="0">
              <a:solidFill>
                <a:srgbClr val="0070C0"/>
              </a:solidFill>
              <a:latin typeface="+mj-ea"/>
              <a:ea typeface="+mj-ea"/>
            </a:endParaRPr>
          </a:p>
        </p:txBody>
      </p:sp>
    </p:spTree>
    <p:extLst>
      <p:ext uri="{BB962C8B-B14F-4D97-AF65-F5344CB8AC3E}">
        <p14:creationId xmlns:p14="http://schemas.microsoft.com/office/powerpoint/2010/main" val="39959969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0"/>
          </p:nvPr>
        </p:nvSpPr>
        <p:spPr/>
        <p:txBody>
          <a:bodyPr/>
          <a:lstStyle/>
          <a:p>
            <a:pPr>
              <a:defRPr/>
            </a:pPr>
            <a:fld id="{148E1477-276E-A84B-9E54-9283383FE5DE}" type="slidenum">
              <a:rPr lang="zh-TW" altLang="en-US" smtClean="0">
                <a:solidFill>
                  <a:srgbClr val="000000"/>
                </a:solidFill>
                <a:latin typeface="+mj-ea"/>
                <a:ea typeface="+mj-ea"/>
              </a:rPr>
              <a:pPr>
                <a:defRPr/>
              </a:pPr>
              <a:t>13</a:t>
            </a:fld>
            <a:r>
              <a:rPr lang="en-US" altLang="zh-TW" dirty="0" smtClean="0"/>
              <a:t> </a:t>
            </a:r>
            <a:endParaRPr lang="zh-TW" altLang="en-US" dirty="0"/>
          </a:p>
        </p:txBody>
      </p:sp>
      <p:sp>
        <p:nvSpPr>
          <p:cNvPr id="11" name="標題 10"/>
          <p:cNvSpPr>
            <a:spLocks noGrp="1"/>
          </p:cNvSpPr>
          <p:nvPr>
            <p:ph type="title"/>
          </p:nvPr>
        </p:nvSpPr>
        <p:spPr/>
        <p:txBody>
          <a:bodyPr>
            <a:normAutofit/>
          </a:bodyPr>
          <a:lstStyle/>
          <a:p>
            <a:r>
              <a:rPr lang="zh-TW" altLang="en-US" dirty="0" smtClean="0"/>
              <a:t>填寫並</a:t>
            </a:r>
            <a:r>
              <a:rPr lang="zh-TW" altLang="en-US" dirty="0"/>
              <a:t>儲存履歷</a:t>
            </a:r>
            <a:r>
              <a:rPr lang="zh-TW" altLang="en-US" dirty="0" smtClean="0"/>
              <a:t>資料</a:t>
            </a:r>
            <a:r>
              <a:rPr lang="en-US" altLang="zh-TW" dirty="0" smtClean="0"/>
              <a:t>-</a:t>
            </a:r>
            <a:r>
              <a:rPr lang="zh-TW" altLang="en-US" dirty="0" smtClean="0"/>
              <a:t>自傳附件</a:t>
            </a:r>
            <a:endParaRPr lang="zh-TW" altLang="en-US" dirty="0"/>
          </a:p>
        </p:txBody>
      </p:sp>
      <p:sp>
        <p:nvSpPr>
          <p:cNvPr id="7" name="標題 2"/>
          <p:cNvSpPr txBox="1">
            <a:spLocks/>
          </p:cNvSpPr>
          <p:nvPr/>
        </p:nvSpPr>
        <p:spPr>
          <a:xfrm>
            <a:off x="1408942" y="1710413"/>
            <a:ext cx="8091674" cy="717481"/>
          </a:xfrm>
          <a:prstGeom prst="rect">
            <a:avLst/>
          </a:prstGeom>
        </p:spPr>
        <p:txBody>
          <a:bodyPr vert="horz" lIns="91440" tIns="45720" rIns="91440" bIns="45720" rtlCol="0" anchor="ctr">
            <a:noAutofit/>
          </a:bodyPr>
          <a:lstStyle>
            <a:lvl1pPr algn="l" defTabSz="457200" rtl="0" eaLnBrk="1" latinLnBrk="0" hangingPunct="1">
              <a:spcBef>
                <a:spcPct val="0"/>
              </a:spcBef>
              <a:buNone/>
              <a:defRPr sz="3400" b="1" i="0" kern="1200" spc="-150">
                <a:solidFill>
                  <a:srgbClr val="FF0000"/>
                </a:solidFill>
                <a:latin typeface="微軟正黑體"/>
                <a:ea typeface="微軟正黑體"/>
                <a:cs typeface="微軟正黑體"/>
              </a:defRPr>
            </a:lvl1pPr>
          </a:lstStyle>
          <a:p>
            <a:r>
              <a:rPr kumimoji="1" lang="zh-TW" altLang="en-US" sz="2000" dirty="0">
                <a:solidFill>
                  <a:srgbClr val="334B88"/>
                </a:solidFill>
              </a:rPr>
              <a:t>請上傳有效在學證明圖檔，圖檔命名</a:t>
            </a:r>
            <a:r>
              <a:rPr kumimoji="1" lang="en-US" altLang="zh-TW" sz="2000" dirty="0">
                <a:solidFill>
                  <a:srgbClr val="334B88"/>
                </a:solidFill>
              </a:rPr>
              <a:t>【</a:t>
            </a:r>
            <a:r>
              <a:rPr kumimoji="1" lang="zh-TW" altLang="en-US" sz="2000" dirty="0">
                <a:solidFill>
                  <a:srgbClr val="334B88"/>
                </a:solidFill>
              </a:rPr>
              <a:t>在學證明</a:t>
            </a:r>
            <a:r>
              <a:rPr kumimoji="1" lang="en-US" altLang="zh-TW" sz="2000" dirty="0">
                <a:solidFill>
                  <a:srgbClr val="334B88"/>
                </a:solidFill>
              </a:rPr>
              <a:t>-</a:t>
            </a:r>
            <a:r>
              <a:rPr kumimoji="1" lang="zh-TW" altLang="en-US" sz="2000" dirty="0">
                <a:solidFill>
                  <a:srgbClr val="334B88"/>
                </a:solidFill>
              </a:rPr>
              <a:t>姓名</a:t>
            </a:r>
            <a:r>
              <a:rPr kumimoji="1" lang="en-US" altLang="zh-TW" sz="2000" dirty="0">
                <a:solidFill>
                  <a:srgbClr val="334B88"/>
                </a:solidFill>
              </a:rPr>
              <a:t>-</a:t>
            </a:r>
            <a:r>
              <a:rPr kumimoji="1" lang="zh-TW" altLang="en-US" sz="2000" dirty="0">
                <a:solidFill>
                  <a:srgbClr val="334B88"/>
                </a:solidFill>
              </a:rPr>
              <a:t>手機</a:t>
            </a:r>
            <a:r>
              <a:rPr kumimoji="1" lang="en-US" altLang="zh-TW" sz="2000" dirty="0">
                <a:solidFill>
                  <a:srgbClr val="334B88"/>
                </a:solidFill>
              </a:rPr>
              <a:t>】</a:t>
            </a:r>
            <a:endParaRPr kumimoji="1" lang="zh-TW" altLang="en-US" sz="2000" b="0" dirty="0">
              <a:solidFill>
                <a:srgbClr val="334B88"/>
              </a:solidFill>
            </a:endParaRPr>
          </a:p>
        </p:txBody>
      </p:sp>
      <p:pic>
        <p:nvPicPr>
          <p:cNvPr id="4" name="圖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522658" y="2348943"/>
            <a:ext cx="7063727" cy="3996000"/>
          </a:xfrm>
          <a:prstGeom prst="rect">
            <a:avLst/>
          </a:prstGeom>
        </p:spPr>
      </p:pic>
      <p:cxnSp>
        <p:nvCxnSpPr>
          <p:cNvPr id="6" name="直線單箭頭接點 5"/>
          <p:cNvCxnSpPr>
            <a:stCxn id="9" idx="2"/>
          </p:cNvCxnSpPr>
          <p:nvPr/>
        </p:nvCxnSpPr>
        <p:spPr>
          <a:xfrm flipH="1">
            <a:off x="4121240" y="2312522"/>
            <a:ext cx="2444766" cy="1242047"/>
          </a:xfrm>
          <a:prstGeom prst="straightConnector1">
            <a:avLst/>
          </a:prstGeom>
          <a:ln w="9525">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9" name="圓角矩形 8"/>
          <p:cNvSpPr/>
          <p:nvPr/>
        </p:nvSpPr>
        <p:spPr>
          <a:xfrm>
            <a:off x="5327415" y="1822185"/>
            <a:ext cx="2477182" cy="490337"/>
          </a:xfrm>
          <a:prstGeom prst="round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TW" altLang="en-US"/>
          </a:p>
        </p:txBody>
      </p:sp>
      <p:sp>
        <p:nvSpPr>
          <p:cNvPr id="12" name="矩形圖說文字 11"/>
          <p:cNvSpPr/>
          <p:nvPr/>
        </p:nvSpPr>
        <p:spPr>
          <a:xfrm>
            <a:off x="6879864" y="2859358"/>
            <a:ext cx="1392662" cy="864443"/>
          </a:xfrm>
          <a:prstGeom prst="wedgeRectCallout">
            <a:avLst>
              <a:gd name="adj1" fmla="val -30080"/>
              <a:gd name="adj2" fmla="val -100450"/>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zh-TW" altLang="en-US" sz="2000" b="1" dirty="0" smtClean="0">
                <a:solidFill>
                  <a:srgbClr val="0070C0"/>
                </a:solidFill>
                <a:latin typeface="+mj-ea"/>
                <a:ea typeface="+mj-ea"/>
              </a:rPr>
              <a:t>必備資料</a:t>
            </a:r>
            <a:endParaRPr lang="zh-TW" altLang="en-US" sz="2000" b="1" dirty="0">
              <a:solidFill>
                <a:srgbClr val="0070C0"/>
              </a:solidFill>
              <a:latin typeface="+mj-ea"/>
              <a:ea typeface="+mj-ea"/>
            </a:endParaRPr>
          </a:p>
        </p:txBody>
      </p:sp>
    </p:spTree>
    <p:extLst>
      <p:ext uri="{BB962C8B-B14F-4D97-AF65-F5344CB8AC3E}">
        <p14:creationId xmlns:p14="http://schemas.microsoft.com/office/powerpoint/2010/main" val="29973630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0"/>
          </p:nvPr>
        </p:nvSpPr>
        <p:spPr/>
        <p:txBody>
          <a:bodyPr/>
          <a:lstStyle/>
          <a:p>
            <a:pPr>
              <a:defRPr/>
            </a:pPr>
            <a:fld id="{148E1477-276E-A84B-9E54-9283383FE5DE}" type="slidenum">
              <a:rPr lang="zh-TW" altLang="en-US" smtClean="0">
                <a:solidFill>
                  <a:srgbClr val="000000"/>
                </a:solidFill>
                <a:latin typeface="+mj-ea"/>
                <a:ea typeface="+mj-ea"/>
              </a:rPr>
              <a:pPr>
                <a:defRPr/>
              </a:pPr>
              <a:t>14</a:t>
            </a:fld>
            <a:r>
              <a:rPr lang="en-US" altLang="zh-TW" dirty="0" smtClean="0"/>
              <a:t> </a:t>
            </a:r>
            <a:endParaRPr lang="zh-TW" altLang="en-US" dirty="0"/>
          </a:p>
        </p:txBody>
      </p:sp>
      <p:sp>
        <p:nvSpPr>
          <p:cNvPr id="11" name="標題 10"/>
          <p:cNvSpPr>
            <a:spLocks noGrp="1"/>
          </p:cNvSpPr>
          <p:nvPr>
            <p:ph type="title"/>
          </p:nvPr>
        </p:nvSpPr>
        <p:spPr/>
        <p:txBody>
          <a:bodyPr>
            <a:normAutofit/>
          </a:bodyPr>
          <a:lstStyle/>
          <a:p>
            <a:r>
              <a:rPr lang="zh-TW" altLang="en-US" dirty="0" smtClean="0"/>
              <a:t>填寫並</a:t>
            </a:r>
            <a:r>
              <a:rPr lang="zh-TW" altLang="en-US" dirty="0"/>
              <a:t>儲存履歷</a:t>
            </a:r>
            <a:r>
              <a:rPr lang="zh-TW" altLang="en-US" dirty="0" smtClean="0"/>
              <a:t>資料</a:t>
            </a:r>
            <a:r>
              <a:rPr lang="en-US" altLang="zh-TW" dirty="0" smtClean="0"/>
              <a:t>-</a:t>
            </a:r>
            <a:r>
              <a:rPr lang="zh-TW" altLang="en-US" dirty="0" smtClean="0"/>
              <a:t>影音履歷</a:t>
            </a:r>
            <a:endParaRPr lang="zh-TW" altLang="en-US" dirty="0"/>
          </a:p>
        </p:txBody>
      </p:sp>
      <p:sp>
        <p:nvSpPr>
          <p:cNvPr id="7" name="標題 2"/>
          <p:cNvSpPr txBox="1">
            <a:spLocks/>
          </p:cNvSpPr>
          <p:nvPr/>
        </p:nvSpPr>
        <p:spPr>
          <a:xfrm>
            <a:off x="1408942" y="1761929"/>
            <a:ext cx="8091674" cy="717481"/>
          </a:xfrm>
          <a:prstGeom prst="rect">
            <a:avLst/>
          </a:prstGeom>
        </p:spPr>
        <p:txBody>
          <a:bodyPr vert="horz" lIns="91440" tIns="45720" rIns="91440" bIns="45720" rtlCol="0" anchor="ctr">
            <a:noAutofit/>
          </a:bodyPr>
          <a:lstStyle>
            <a:lvl1pPr algn="l" defTabSz="457200" rtl="0" eaLnBrk="1" latinLnBrk="0" hangingPunct="1">
              <a:spcBef>
                <a:spcPct val="0"/>
              </a:spcBef>
              <a:buNone/>
              <a:defRPr sz="3400" b="1" i="0" kern="1200" spc="-150">
                <a:solidFill>
                  <a:srgbClr val="FF0000"/>
                </a:solidFill>
                <a:latin typeface="微軟正黑體"/>
                <a:ea typeface="微軟正黑體"/>
                <a:cs typeface="微軟正黑體"/>
              </a:defRPr>
            </a:lvl1pPr>
          </a:lstStyle>
          <a:p>
            <a:r>
              <a:rPr kumimoji="1" lang="zh-TW" altLang="en-US" sz="2000" dirty="0">
                <a:solidFill>
                  <a:srgbClr val="334B88"/>
                </a:solidFill>
              </a:rPr>
              <a:t>影片長度限</a:t>
            </a:r>
            <a:r>
              <a:rPr kumimoji="1" lang="en-US" altLang="zh-TW" sz="2000" dirty="0">
                <a:solidFill>
                  <a:srgbClr val="334B88"/>
                </a:solidFill>
              </a:rPr>
              <a:t>3</a:t>
            </a:r>
            <a:r>
              <a:rPr kumimoji="1" lang="zh-TW" altLang="en-US" sz="2000" dirty="0">
                <a:solidFill>
                  <a:srgbClr val="334B88"/>
                </a:solidFill>
              </a:rPr>
              <a:t>分鐘</a:t>
            </a:r>
            <a:r>
              <a:rPr kumimoji="1" lang="zh-TW" altLang="en-US" sz="2000" dirty="0" smtClean="0">
                <a:solidFill>
                  <a:srgbClr val="334B88"/>
                </a:solidFill>
              </a:rPr>
              <a:t>以內，</a:t>
            </a:r>
            <a:r>
              <a:rPr kumimoji="1" lang="zh-TW" altLang="en-US" sz="2000" dirty="0">
                <a:solidFill>
                  <a:srgbClr val="334B88"/>
                </a:solidFill>
              </a:rPr>
              <a:t>影片命名</a:t>
            </a:r>
            <a:r>
              <a:rPr kumimoji="1" lang="en-US" altLang="zh-TW" sz="2000" dirty="0">
                <a:solidFill>
                  <a:srgbClr val="334B88"/>
                </a:solidFill>
              </a:rPr>
              <a:t>【</a:t>
            </a:r>
            <a:r>
              <a:rPr kumimoji="1" lang="zh-TW" altLang="en-US" sz="2000" dirty="0">
                <a:solidFill>
                  <a:srgbClr val="334B88"/>
                </a:solidFill>
              </a:rPr>
              <a:t>影音履歷</a:t>
            </a:r>
            <a:r>
              <a:rPr kumimoji="1" lang="en-US" altLang="zh-TW" sz="2000" dirty="0">
                <a:solidFill>
                  <a:srgbClr val="334B88"/>
                </a:solidFill>
              </a:rPr>
              <a:t>-</a:t>
            </a:r>
            <a:r>
              <a:rPr kumimoji="1" lang="zh-TW" altLang="en-US" sz="2000" dirty="0">
                <a:solidFill>
                  <a:srgbClr val="334B88"/>
                </a:solidFill>
              </a:rPr>
              <a:t>姓名</a:t>
            </a:r>
            <a:r>
              <a:rPr kumimoji="1" lang="en-US" altLang="zh-TW" sz="2000" dirty="0">
                <a:solidFill>
                  <a:srgbClr val="334B88"/>
                </a:solidFill>
              </a:rPr>
              <a:t>-</a:t>
            </a:r>
            <a:r>
              <a:rPr kumimoji="1" lang="zh-TW" altLang="en-US" sz="2000" dirty="0">
                <a:solidFill>
                  <a:srgbClr val="334B88"/>
                </a:solidFill>
              </a:rPr>
              <a:t>手機</a:t>
            </a:r>
            <a:r>
              <a:rPr kumimoji="1" lang="en-US" altLang="zh-TW" sz="2000" dirty="0">
                <a:solidFill>
                  <a:srgbClr val="334B88"/>
                </a:solidFill>
              </a:rPr>
              <a:t>】</a:t>
            </a:r>
            <a:endParaRPr kumimoji="1" lang="zh-TW" altLang="en-US" sz="2000" b="0" dirty="0">
              <a:solidFill>
                <a:srgbClr val="334B88"/>
              </a:solidFill>
            </a:endParaRPr>
          </a:p>
        </p:txBody>
      </p:sp>
      <p:pic>
        <p:nvPicPr>
          <p:cNvPr id="3" name="圖片 2"/>
          <p:cNvPicPr>
            <a:picLocks noChangeAspect="1"/>
          </p:cNvPicPr>
          <p:nvPr/>
        </p:nvPicPr>
        <p:blipFill>
          <a:blip r:embed="rId2"/>
          <a:stretch>
            <a:fillRect/>
          </a:stretch>
        </p:blipFill>
        <p:spPr>
          <a:xfrm>
            <a:off x="1408942" y="2810038"/>
            <a:ext cx="7485714" cy="2609524"/>
          </a:xfrm>
          <a:prstGeom prst="rect">
            <a:avLst/>
          </a:prstGeom>
        </p:spPr>
      </p:pic>
      <p:cxnSp>
        <p:nvCxnSpPr>
          <p:cNvPr id="6" name="直線單箭頭接點 5"/>
          <p:cNvCxnSpPr>
            <a:stCxn id="8" idx="2"/>
          </p:cNvCxnSpPr>
          <p:nvPr/>
        </p:nvCxnSpPr>
        <p:spPr>
          <a:xfrm flipH="1">
            <a:off x="5473521" y="2364038"/>
            <a:ext cx="706116" cy="1435230"/>
          </a:xfrm>
          <a:prstGeom prst="straightConnector1">
            <a:avLst/>
          </a:prstGeom>
          <a:ln w="9525">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8" name="圓角矩形 7"/>
          <p:cNvSpPr/>
          <p:nvPr/>
        </p:nvSpPr>
        <p:spPr>
          <a:xfrm>
            <a:off x="4941046" y="1873701"/>
            <a:ext cx="2477182" cy="490337"/>
          </a:xfrm>
          <a:prstGeom prst="round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TW" altLang="en-US"/>
          </a:p>
        </p:txBody>
      </p:sp>
      <p:sp>
        <p:nvSpPr>
          <p:cNvPr id="10" name="矩形圖說文字 9"/>
          <p:cNvSpPr/>
          <p:nvPr/>
        </p:nvSpPr>
        <p:spPr>
          <a:xfrm>
            <a:off x="7299164" y="3068156"/>
            <a:ext cx="1965012" cy="864443"/>
          </a:xfrm>
          <a:prstGeom prst="wedgeRectCallout">
            <a:avLst>
              <a:gd name="adj1" fmla="val -113973"/>
              <a:gd name="adj2" fmla="val 73861"/>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zh-TW" altLang="en-US" sz="2000" b="1" dirty="0" smtClean="0">
                <a:solidFill>
                  <a:srgbClr val="0070C0"/>
                </a:solidFill>
                <a:latin typeface="+mj-ea"/>
                <a:ea typeface="+mj-ea"/>
              </a:rPr>
              <a:t>文字</a:t>
            </a:r>
            <a:r>
              <a:rPr lang="en-US" altLang="zh-TW" sz="2000" b="1" dirty="0" smtClean="0">
                <a:solidFill>
                  <a:srgbClr val="0070C0"/>
                </a:solidFill>
                <a:latin typeface="+mj-ea"/>
                <a:ea typeface="+mj-ea"/>
              </a:rPr>
              <a:t>/</a:t>
            </a:r>
            <a:r>
              <a:rPr lang="zh-TW" altLang="en-US" sz="2000" b="1" dirty="0" smtClean="0">
                <a:solidFill>
                  <a:srgbClr val="0070C0"/>
                </a:solidFill>
                <a:latin typeface="+mj-ea"/>
                <a:ea typeface="+mj-ea"/>
              </a:rPr>
              <a:t>影音</a:t>
            </a:r>
            <a:r>
              <a:rPr lang="en-US" altLang="zh-TW" sz="2000" b="1" dirty="0" smtClean="0">
                <a:solidFill>
                  <a:srgbClr val="0070C0"/>
                </a:solidFill>
                <a:latin typeface="+mj-ea"/>
                <a:ea typeface="+mj-ea"/>
              </a:rPr>
              <a:t/>
            </a:r>
            <a:br>
              <a:rPr lang="en-US" altLang="zh-TW" sz="2000" b="1" dirty="0" smtClean="0">
                <a:solidFill>
                  <a:srgbClr val="0070C0"/>
                </a:solidFill>
                <a:latin typeface="+mj-ea"/>
                <a:ea typeface="+mj-ea"/>
              </a:rPr>
            </a:br>
            <a:r>
              <a:rPr lang="zh-TW" altLang="en-US" sz="2000" b="1" dirty="0" smtClean="0">
                <a:solidFill>
                  <a:srgbClr val="0070C0"/>
                </a:solidFill>
                <a:latin typeface="+mj-ea"/>
                <a:ea typeface="+mj-ea"/>
              </a:rPr>
              <a:t>擇一繳交即可</a:t>
            </a:r>
            <a:endParaRPr lang="zh-TW" altLang="en-US" sz="2000" b="1" dirty="0">
              <a:solidFill>
                <a:srgbClr val="0070C0"/>
              </a:solidFill>
              <a:latin typeface="+mj-ea"/>
              <a:ea typeface="+mj-ea"/>
            </a:endParaRPr>
          </a:p>
        </p:txBody>
      </p:sp>
    </p:spTree>
    <p:extLst>
      <p:ext uri="{BB962C8B-B14F-4D97-AF65-F5344CB8AC3E}">
        <p14:creationId xmlns:p14="http://schemas.microsoft.com/office/powerpoint/2010/main" val="18402439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0"/>
          </p:nvPr>
        </p:nvSpPr>
        <p:spPr/>
        <p:txBody>
          <a:bodyPr/>
          <a:lstStyle/>
          <a:p>
            <a:pPr>
              <a:defRPr/>
            </a:pPr>
            <a:fld id="{148E1477-276E-A84B-9E54-9283383FE5DE}" type="slidenum">
              <a:rPr lang="zh-TW" altLang="en-US" smtClean="0">
                <a:solidFill>
                  <a:srgbClr val="000000"/>
                </a:solidFill>
                <a:latin typeface="+mj-ea"/>
                <a:ea typeface="+mj-ea"/>
              </a:rPr>
              <a:pPr>
                <a:defRPr/>
              </a:pPr>
              <a:t>15</a:t>
            </a:fld>
            <a:r>
              <a:rPr lang="en-US" altLang="zh-TW" dirty="0" smtClean="0"/>
              <a:t> </a:t>
            </a:r>
            <a:endParaRPr lang="zh-TW" altLang="en-US" dirty="0"/>
          </a:p>
        </p:txBody>
      </p:sp>
      <p:sp>
        <p:nvSpPr>
          <p:cNvPr id="3" name="標題 2"/>
          <p:cNvSpPr>
            <a:spLocks noGrp="1"/>
          </p:cNvSpPr>
          <p:nvPr>
            <p:ph type="title"/>
          </p:nvPr>
        </p:nvSpPr>
        <p:spPr>
          <a:xfrm>
            <a:off x="1365255" y="3131783"/>
            <a:ext cx="7873521" cy="638530"/>
          </a:xfrm>
        </p:spPr>
        <p:txBody>
          <a:bodyPr>
            <a:normAutofit/>
          </a:bodyPr>
          <a:lstStyle/>
          <a:p>
            <a:r>
              <a:rPr kumimoji="1" lang="zh-Hant" altLang="en-US" sz="2800" dirty="0"/>
              <a:t>智慧財產權暨引用聲明</a:t>
            </a:r>
            <a:endParaRPr kumimoji="1" lang="zh-TW" altLang="en-US" sz="2800" dirty="0"/>
          </a:p>
        </p:txBody>
      </p:sp>
      <p:sp>
        <p:nvSpPr>
          <p:cNvPr id="4" name="文字版面配置區 3"/>
          <p:cNvSpPr>
            <a:spLocks noGrp="1"/>
          </p:cNvSpPr>
          <p:nvPr>
            <p:ph type="body" sz="quarter" idx="11"/>
          </p:nvPr>
        </p:nvSpPr>
        <p:spPr>
          <a:xfrm>
            <a:off x="1390655" y="3871913"/>
            <a:ext cx="7893045" cy="2281760"/>
          </a:xfrm>
        </p:spPr>
        <p:txBody>
          <a:bodyPr/>
          <a:lstStyle/>
          <a:p>
            <a:pPr marL="342900" indent="-342900" defTabSz="914400" fontAlgn="base">
              <a:lnSpc>
                <a:spcPct val="120000"/>
              </a:lnSpc>
              <a:spcAft>
                <a:spcPct val="0"/>
              </a:spcAft>
              <a:buClr>
                <a:srgbClr val="FF3300"/>
              </a:buClr>
              <a:buFont typeface="Wingdings" pitchFamily="2" charset="2"/>
              <a:buChar char="v"/>
              <a:defRPr/>
            </a:pPr>
            <a:r>
              <a:rPr lang="zh-TW" altLang="en-US" sz="1600" dirty="0">
                <a:solidFill>
                  <a:srgbClr val="000090"/>
                </a:solidFill>
                <a:latin typeface="微軟正黑體" panose="020B0604030504040204" pitchFamily="34" charset="-120"/>
                <a:ea typeface="微軟正黑體" panose="020B0604030504040204" pitchFamily="34" charset="-120"/>
              </a:rPr>
              <a:t>本活動所提供之講義內容或其他文件資料，均受著作權</a:t>
            </a:r>
            <a:r>
              <a:rPr lang="zh-TW" altLang="en-US" sz="1600" dirty="0" smtClean="0">
                <a:solidFill>
                  <a:srgbClr val="000090"/>
                </a:solidFill>
                <a:latin typeface="微軟正黑體" panose="020B0604030504040204" pitchFamily="34" charset="-120"/>
                <a:ea typeface="微軟正黑體" panose="020B0604030504040204" pitchFamily="34" charset="-120"/>
              </a:rPr>
              <a:t>法的保護</a:t>
            </a:r>
            <a:r>
              <a:rPr lang="zh-TW" altLang="en-US" sz="1600" dirty="0">
                <a:solidFill>
                  <a:srgbClr val="000090"/>
                </a:solidFill>
                <a:latin typeface="微軟正黑體" panose="020B0604030504040204" pitchFamily="34" charset="-120"/>
                <a:ea typeface="微軟正黑體" panose="020B0604030504040204" pitchFamily="34" charset="-120"/>
              </a:rPr>
              <a:t>，非經資策會或其他相關權利人之事前書面同意，任何人不得以任何形式為重製、轉載、傳輸或其他任何商業用途之</a:t>
            </a:r>
            <a:r>
              <a:rPr lang="zh-TW" altLang="en-US" sz="1600" dirty="0" smtClean="0">
                <a:solidFill>
                  <a:srgbClr val="000090"/>
                </a:solidFill>
                <a:latin typeface="微軟正黑體" panose="020B0604030504040204" pitchFamily="34" charset="-120"/>
                <a:ea typeface="微軟正黑體" panose="020B0604030504040204" pitchFamily="34" charset="-120"/>
              </a:rPr>
              <a:t>行為。</a:t>
            </a:r>
            <a:endParaRPr lang="zh-TW" altLang="en-US" sz="1600" dirty="0">
              <a:solidFill>
                <a:srgbClr val="000090"/>
              </a:solidFill>
              <a:latin typeface="微軟正黑體" panose="020B0604030504040204" pitchFamily="34" charset="-120"/>
              <a:ea typeface="微軟正黑體" panose="020B0604030504040204" pitchFamily="34" charset="-120"/>
            </a:endParaRPr>
          </a:p>
          <a:p>
            <a:pPr marL="342900" indent="-342900" defTabSz="914400" fontAlgn="base">
              <a:lnSpc>
                <a:spcPct val="120000"/>
              </a:lnSpc>
              <a:spcAft>
                <a:spcPct val="0"/>
              </a:spcAft>
              <a:buClr>
                <a:srgbClr val="FF3300"/>
              </a:buClr>
              <a:buFont typeface="Wingdings" pitchFamily="2" charset="2"/>
              <a:buChar char="v"/>
              <a:defRPr/>
            </a:pPr>
            <a:r>
              <a:rPr lang="zh-TW" altLang="en-US" sz="1600" dirty="0">
                <a:solidFill>
                  <a:srgbClr val="000090"/>
                </a:solidFill>
                <a:latin typeface="微軟正黑體" panose="020B0604030504040204" pitchFamily="34" charset="-120"/>
                <a:ea typeface="微軟正黑體" panose="020B0604030504040204" pitchFamily="34" charset="-120"/>
              </a:rPr>
              <a:t>本講義內容所引用之各公司名稱、商標與產品示意照片之所有權皆屬各公司</a:t>
            </a:r>
            <a:r>
              <a:rPr lang="zh-TW" altLang="en-US" sz="1600" dirty="0" smtClean="0">
                <a:solidFill>
                  <a:srgbClr val="000090"/>
                </a:solidFill>
                <a:latin typeface="微軟正黑體" panose="020B0604030504040204" pitchFamily="34" charset="-120"/>
                <a:ea typeface="微軟正黑體" panose="020B0604030504040204" pitchFamily="34" charset="-120"/>
              </a:rPr>
              <a:t>所有。</a:t>
            </a:r>
            <a:endParaRPr lang="zh-TW" altLang="en-US" sz="1600" dirty="0">
              <a:solidFill>
                <a:srgbClr val="000090"/>
              </a:solidFill>
              <a:latin typeface="微軟正黑體" panose="020B0604030504040204" pitchFamily="34" charset="-120"/>
              <a:ea typeface="微軟正黑體" panose="020B0604030504040204" pitchFamily="34" charset="-120"/>
            </a:endParaRPr>
          </a:p>
          <a:p>
            <a:pPr marL="342900" indent="-342900" defTabSz="914400" fontAlgn="base">
              <a:lnSpc>
                <a:spcPct val="120000"/>
              </a:lnSpc>
              <a:spcAft>
                <a:spcPct val="0"/>
              </a:spcAft>
              <a:buClr>
                <a:srgbClr val="FF3300"/>
              </a:buClr>
              <a:buFont typeface="Wingdings" pitchFamily="2" charset="2"/>
              <a:buChar char="v"/>
              <a:defRPr/>
            </a:pPr>
            <a:r>
              <a:rPr lang="zh-TW" altLang="en-US" sz="1600" dirty="0">
                <a:solidFill>
                  <a:srgbClr val="000090"/>
                </a:solidFill>
                <a:latin typeface="微軟正黑體" panose="020B0604030504040204" pitchFamily="34" charset="-120"/>
                <a:ea typeface="微軟正黑體" panose="020B0604030504040204" pitchFamily="34" charset="-120"/>
              </a:rPr>
              <a:t>本講義全部或部分內容為資策會產業情報研究所整理及分析所得，由於產業變動快速，資策會並不保證本活動所使用之研究方法及研究成果於未來或其他狀況下仍具備正確性與完整性，請台端於引用時，務必注意發布日期、立論之假設及當時</a:t>
            </a:r>
            <a:r>
              <a:rPr lang="zh-TW" altLang="en-US" sz="1600" dirty="0" smtClean="0">
                <a:solidFill>
                  <a:srgbClr val="000090"/>
                </a:solidFill>
                <a:latin typeface="微軟正黑體" panose="020B0604030504040204" pitchFamily="34" charset="-120"/>
                <a:ea typeface="微軟正黑體" panose="020B0604030504040204" pitchFamily="34" charset="-120"/>
              </a:rPr>
              <a:t>情境。</a:t>
            </a:r>
            <a:endParaRPr lang="zh-TW" altLang="en-US" sz="1600" dirty="0">
              <a:solidFill>
                <a:srgbClr val="000090"/>
              </a:solidFill>
              <a:latin typeface="微軟正黑體" panose="020B0604030504040204" pitchFamily="34" charset="-120"/>
              <a:ea typeface="微軟正黑體" panose="020B0604030504040204" pitchFamily="34" charset="-120"/>
            </a:endParaRPr>
          </a:p>
        </p:txBody>
      </p:sp>
      <p:pic>
        <p:nvPicPr>
          <p:cNvPr id="1026" name="Picture 2" descr="D:\ITIS-Institute 2017\03 知識服務組 2017\產業顧問學院\產顧行銷圖文檔\20170229公開課程A.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000124" y="0"/>
            <a:ext cx="8905875" cy="29293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85017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0"/>
          </p:nvPr>
        </p:nvSpPr>
        <p:spPr/>
        <p:txBody>
          <a:bodyPr/>
          <a:lstStyle/>
          <a:p>
            <a:pPr>
              <a:defRPr/>
            </a:pPr>
            <a:fld id="{148E1477-276E-A84B-9E54-9283383FE5DE}" type="slidenum">
              <a:rPr lang="zh-TW" altLang="en-US" smtClean="0">
                <a:solidFill>
                  <a:srgbClr val="000000"/>
                </a:solidFill>
                <a:latin typeface="+mj-ea"/>
                <a:ea typeface="+mj-ea"/>
              </a:rPr>
              <a:pPr>
                <a:defRPr/>
              </a:pPr>
              <a:t>1</a:t>
            </a:fld>
            <a:r>
              <a:rPr lang="en-US" altLang="zh-TW" smtClean="0"/>
              <a:t> </a:t>
            </a:r>
            <a:endParaRPr lang="zh-TW" altLang="en-US" dirty="0"/>
          </a:p>
        </p:txBody>
      </p:sp>
      <p:pic>
        <p:nvPicPr>
          <p:cNvPr id="1026" name="Picture 2" descr="https://www.mic.org.tw/uploadfile/train/index/20170229公開課程B.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89109" y="0"/>
            <a:ext cx="8916891" cy="2932981"/>
          </a:xfrm>
          <a:prstGeom prst="rect">
            <a:avLst/>
          </a:prstGeom>
          <a:noFill/>
          <a:extLst>
            <a:ext uri="{909E8E84-426E-40DD-AFC4-6F175D3DCCD1}">
              <a14:hiddenFill xmlns:a14="http://schemas.microsoft.com/office/drawing/2010/main">
                <a:solidFill>
                  <a:srgbClr val="FFFFFF"/>
                </a:solidFill>
              </a14:hiddenFill>
            </a:ext>
          </a:extLst>
        </p:spPr>
      </p:pic>
      <p:sp>
        <p:nvSpPr>
          <p:cNvPr id="7" name="標題 2"/>
          <p:cNvSpPr>
            <a:spLocks noGrp="1"/>
          </p:cNvSpPr>
          <p:nvPr>
            <p:ph type="title"/>
          </p:nvPr>
        </p:nvSpPr>
        <p:spPr>
          <a:xfrm>
            <a:off x="1391111" y="3096713"/>
            <a:ext cx="7873522" cy="638530"/>
          </a:xfrm>
        </p:spPr>
        <p:txBody>
          <a:bodyPr>
            <a:normAutofit/>
          </a:bodyPr>
          <a:lstStyle/>
          <a:p>
            <a:r>
              <a:rPr lang="en-US" altLang="zh-TW" sz="2800" dirty="0" smtClean="0"/>
              <a:t>2020 </a:t>
            </a:r>
            <a:r>
              <a:rPr lang="zh-TW" altLang="en-US" sz="2800" dirty="0" smtClean="0"/>
              <a:t>決策未來產業分析研習營</a:t>
            </a:r>
            <a:r>
              <a:rPr lang="zh-TW" altLang="en-US" sz="2800" dirty="0"/>
              <a:t> </a:t>
            </a:r>
            <a:r>
              <a:rPr lang="en-US" altLang="zh-TW" sz="2800" dirty="0" smtClean="0"/>
              <a:t>7th</a:t>
            </a:r>
            <a:endParaRPr lang="zh-TW" altLang="en-US" sz="2800" dirty="0"/>
          </a:p>
        </p:txBody>
      </p:sp>
      <p:sp>
        <p:nvSpPr>
          <p:cNvPr id="8" name="文字版面配置區 3"/>
          <p:cNvSpPr>
            <a:spLocks noGrp="1"/>
          </p:cNvSpPr>
          <p:nvPr>
            <p:ph type="body" sz="quarter" idx="11"/>
          </p:nvPr>
        </p:nvSpPr>
        <p:spPr>
          <a:xfrm>
            <a:off x="1415942" y="3747751"/>
            <a:ext cx="8194675" cy="2744253"/>
          </a:xfrm>
        </p:spPr>
        <p:txBody>
          <a:bodyPr/>
          <a:lstStyle/>
          <a:p>
            <a:r>
              <a:rPr lang="zh-TW" altLang="zh-TW" sz="1800" b="1" dirty="0">
                <a:solidFill>
                  <a:schemeClr val="accent4"/>
                </a:solidFill>
              </a:rPr>
              <a:t>研習日期</a:t>
            </a:r>
            <a:r>
              <a:rPr lang="zh-TW" altLang="zh-TW" sz="1800" dirty="0">
                <a:solidFill>
                  <a:schemeClr val="accent4"/>
                </a:solidFill>
              </a:rPr>
              <a:t>：</a:t>
            </a:r>
            <a:r>
              <a:rPr lang="en-US" altLang="zh-TW" sz="1800" dirty="0">
                <a:solidFill>
                  <a:schemeClr val="accent4"/>
                </a:solidFill>
              </a:rPr>
              <a:t>2020/1/14(</a:t>
            </a:r>
            <a:r>
              <a:rPr lang="zh-TW" altLang="zh-TW" sz="1800" dirty="0">
                <a:solidFill>
                  <a:schemeClr val="accent4"/>
                </a:solidFill>
              </a:rPr>
              <a:t>二</a:t>
            </a:r>
            <a:r>
              <a:rPr lang="en-US" altLang="zh-TW" sz="1800" dirty="0">
                <a:solidFill>
                  <a:schemeClr val="accent4"/>
                </a:solidFill>
              </a:rPr>
              <a:t>)~1/17(</a:t>
            </a:r>
            <a:r>
              <a:rPr lang="zh-TW" altLang="zh-TW" sz="1800" dirty="0">
                <a:solidFill>
                  <a:schemeClr val="accent4"/>
                </a:solidFill>
              </a:rPr>
              <a:t>五</a:t>
            </a:r>
            <a:r>
              <a:rPr lang="en-US" altLang="zh-TW" sz="1800" dirty="0">
                <a:solidFill>
                  <a:schemeClr val="accent4"/>
                </a:solidFill>
              </a:rPr>
              <a:t>) 08:30-17:30</a:t>
            </a:r>
            <a:endParaRPr lang="zh-TW" altLang="zh-TW" sz="1800" dirty="0">
              <a:solidFill>
                <a:schemeClr val="accent4"/>
              </a:solidFill>
            </a:endParaRPr>
          </a:p>
          <a:p>
            <a:r>
              <a:rPr lang="zh-TW" altLang="zh-TW" sz="1800" b="1" dirty="0">
                <a:solidFill>
                  <a:schemeClr val="accent4"/>
                </a:solidFill>
              </a:rPr>
              <a:t>活動地點</a:t>
            </a:r>
            <a:r>
              <a:rPr lang="zh-TW" altLang="zh-TW" sz="1800" dirty="0">
                <a:solidFill>
                  <a:schemeClr val="accent4"/>
                </a:solidFill>
              </a:rPr>
              <a:t>：國立臺灣大學法律學院霖澤</a:t>
            </a:r>
            <a:r>
              <a:rPr lang="zh-TW" altLang="zh-TW" sz="1800" dirty="0" smtClean="0">
                <a:solidFill>
                  <a:schemeClr val="accent4"/>
                </a:solidFill>
              </a:rPr>
              <a:t>館</a:t>
            </a:r>
            <a:r>
              <a:rPr lang="en-US" altLang="zh-TW" sz="1800" dirty="0" smtClean="0">
                <a:solidFill>
                  <a:schemeClr val="accent4"/>
                </a:solidFill>
              </a:rPr>
              <a:t> (</a:t>
            </a:r>
            <a:r>
              <a:rPr lang="zh-TW" altLang="en-US" sz="1800" dirty="0" smtClean="0">
                <a:solidFill>
                  <a:schemeClr val="accent4"/>
                </a:solidFill>
              </a:rPr>
              <a:t>台</a:t>
            </a:r>
            <a:r>
              <a:rPr lang="zh-TW" altLang="zh-TW" sz="1800" dirty="0" smtClean="0">
                <a:solidFill>
                  <a:schemeClr val="accent4"/>
                </a:solidFill>
              </a:rPr>
              <a:t>北市</a:t>
            </a:r>
            <a:r>
              <a:rPr lang="zh-TW" altLang="zh-TW" sz="1800" dirty="0">
                <a:solidFill>
                  <a:schemeClr val="accent4"/>
                </a:solidFill>
              </a:rPr>
              <a:t>大安區羅斯福路四段一號</a:t>
            </a:r>
            <a:r>
              <a:rPr lang="en-US" altLang="zh-TW" sz="1800" dirty="0">
                <a:solidFill>
                  <a:schemeClr val="accent4"/>
                </a:solidFill>
              </a:rPr>
              <a:t>)</a:t>
            </a:r>
            <a:endParaRPr lang="zh-TW" altLang="zh-TW" sz="1800" dirty="0">
              <a:solidFill>
                <a:schemeClr val="accent4"/>
              </a:solidFill>
            </a:endParaRPr>
          </a:p>
          <a:p>
            <a:r>
              <a:rPr lang="zh-TW" altLang="zh-TW" sz="1800" b="1" dirty="0">
                <a:solidFill>
                  <a:schemeClr val="accent4"/>
                </a:solidFill>
              </a:rPr>
              <a:t>報名資格：</a:t>
            </a:r>
            <a:r>
              <a:rPr lang="zh-TW" altLang="zh-TW" sz="1800" dirty="0">
                <a:solidFill>
                  <a:schemeClr val="accent4"/>
                </a:solidFill>
              </a:rPr>
              <a:t>仍在學的大三以上學生或研究生</a:t>
            </a:r>
          </a:p>
          <a:p>
            <a:r>
              <a:rPr lang="zh-TW" altLang="zh-TW" sz="1800" b="1" dirty="0" smtClean="0">
                <a:solidFill>
                  <a:schemeClr val="accent4"/>
                </a:solidFill>
              </a:rPr>
              <a:t>報名</a:t>
            </a:r>
            <a:r>
              <a:rPr lang="zh-TW" altLang="zh-TW" sz="1800" b="1" dirty="0">
                <a:solidFill>
                  <a:schemeClr val="accent4"/>
                </a:solidFill>
              </a:rPr>
              <a:t>費用</a:t>
            </a:r>
            <a:r>
              <a:rPr lang="zh-TW" altLang="zh-TW" sz="1800" dirty="0">
                <a:solidFill>
                  <a:schemeClr val="accent4"/>
                </a:solidFill>
              </a:rPr>
              <a:t>：全程免費參與</a:t>
            </a:r>
          </a:p>
          <a:p>
            <a:r>
              <a:rPr lang="en-US" altLang="zh-TW" sz="1800" b="1" dirty="0" smtClean="0">
                <a:solidFill>
                  <a:schemeClr val="accent4"/>
                </a:solidFill>
              </a:rPr>
              <a:t>Facebook</a:t>
            </a:r>
            <a:r>
              <a:rPr lang="zh-TW" altLang="zh-TW" sz="1800" b="1" dirty="0">
                <a:solidFill>
                  <a:schemeClr val="accent4"/>
                </a:solidFill>
              </a:rPr>
              <a:t>：</a:t>
            </a:r>
            <a:r>
              <a:rPr lang="en-US" altLang="zh-TW" sz="1800" u="sng" dirty="0">
                <a:solidFill>
                  <a:schemeClr val="accent4"/>
                </a:solidFill>
                <a:hlinkClick r:id="rId3"/>
              </a:rPr>
              <a:t>https://www.facebook.com/mic.webschool</a:t>
            </a:r>
            <a:r>
              <a:rPr lang="en-US" altLang="zh-TW" sz="1800" u="sng" dirty="0" smtClean="0">
                <a:solidFill>
                  <a:schemeClr val="accent4"/>
                </a:solidFill>
                <a:hlinkClick r:id="rId3"/>
              </a:rPr>
              <a:t>/</a:t>
            </a:r>
            <a:endParaRPr lang="zh-TW" altLang="zh-TW" sz="1800" dirty="0">
              <a:solidFill>
                <a:schemeClr val="accent4"/>
              </a:solidFill>
            </a:endParaRPr>
          </a:p>
        </p:txBody>
      </p:sp>
      <p:pic>
        <p:nvPicPr>
          <p:cNvPr id="3" name="圖片 2"/>
          <p:cNvPicPr>
            <a:picLocks noChangeAspect="1"/>
          </p:cNvPicPr>
          <p:nvPr/>
        </p:nvPicPr>
        <p:blipFill>
          <a:blip r:embed="rId4"/>
          <a:stretch>
            <a:fillRect/>
          </a:stretch>
        </p:blipFill>
        <p:spPr>
          <a:xfrm>
            <a:off x="1460212" y="5452198"/>
            <a:ext cx="1219200" cy="1228725"/>
          </a:xfrm>
          <a:prstGeom prst="rect">
            <a:avLst/>
          </a:prstGeom>
        </p:spPr>
      </p:pic>
      <p:sp>
        <p:nvSpPr>
          <p:cNvPr id="9" name="矩形 8"/>
          <p:cNvSpPr/>
          <p:nvPr/>
        </p:nvSpPr>
        <p:spPr>
          <a:xfrm>
            <a:off x="2679412" y="6319846"/>
            <a:ext cx="2031325" cy="369332"/>
          </a:xfrm>
          <a:prstGeom prst="rect">
            <a:avLst/>
          </a:prstGeom>
        </p:spPr>
        <p:txBody>
          <a:bodyPr wrap="none">
            <a:spAutoFit/>
          </a:bodyPr>
          <a:lstStyle>
            <a:defPPr>
              <a:defRPr lang="zh-TW"/>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zh-TW" altLang="zh-TW" dirty="0">
                <a:solidFill>
                  <a:srgbClr val="000000"/>
                </a:solidFill>
                <a:ea typeface="微軟正黑體" panose="020B0604030504040204" pitchFamily="34" charset="-120"/>
                <a:cs typeface="Calibri" panose="020F0502020204030204" pitchFamily="34" charset="0"/>
              </a:rPr>
              <a:t>掃描</a:t>
            </a:r>
            <a:r>
              <a:rPr lang="zh-TW" altLang="zh-TW" dirty="0" smtClean="0">
                <a:solidFill>
                  <a:srgbClr val="000000"/>
                </a:solidFill>
                <a:ea typeface="微軟正黑體" panose="020B0604030504040204" pitchFamily="34" charset="-120"/>
                <a:cs typeface="Calibri" panose="020F0502020204030204" pitchFamily="34" charset="0"/>
              </a:rPr>
              <a:t>連結</a:t>
            </a:r>
            <a:r>
              <a:rPr lang="zh-TW" altLang="en-US" dirty="0" smtClean="0">
                <a:solidFill>
                  <a:srgbClr val="000000"/>
                </a:solidFill>
                <a:ea typeface="微軟正黑體" panose="020B0604030504040204" pitchFamily="34" charset="-120"/>
                <a:cs typeface="Calibri" panose="020F0502020204030204" pitchFamily="34" charset="0"/>
              </a:rPr>
              <a:t>活動</a:t>
            </a:r>
            <a:r>
              <a:rPr lang="zh-TW" altLang="zh-TW" dirty="0" smtClean="0">
                <a:solidFill>
                  <a:srgbClr val="000000"/>
                </a:solidFill>
                <a:ea typeface="微軟正黑體" panose="020B0604030504040204" pitchFamily="34" charset="-120"/>
                <a:cs typeface="Calibri" panose="020F0502020204030204" pitchFamily="34" charset="0"/>
              </a:rPr>
              <a:t>網頁</a:t>
            </a:r>
            <a:endParaRPr lang="zh-TW" altLang="en-US" dirty="0"/>
          </a:p>
        </p:txBody>
      </p:sp>
    </p:spTree>
    <p:extLst>
      <p:ext uri="{BB962C8B-B14F-4D97-AF65-F5344CB8AC3E}">
        <p14:creationId xmlns:p14="http://schemas.microsoft.com/office/powerpoint/2010/main" val="39581818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0"/>
          </p:nvPr>
        </p:nvSpPr>
        <p:spPr/>
        <p:txBody>
          <a:bodyPr/>
          <a:lstStyle/>
          <a:p>
            <a:pPr>
              <a:defRPr/>
            </a:pPr>
            <a:fld id="{148E1477-276E-A84B-9E54-9283383FE5DE}" type="slidenum">
              <a:rPr lang="zh-TW" altLang="en-US" smtClean="0">
                <a:solidFill>
                  <a:srgbClr val="000000"/>
                </a:solidFill>
                <a:latin typeface="+mj-ea"/>
                <a:ea typeface="+mj-ea"/>
              </a:rPr>
              <a:pPr>
                <a:defRPr/>
              </a:pPr>
              <a:t>2</a:t>
            </a:fld>
            <a:r>
              <a:rPr lang="en-US" altLang="zh-TW" dirty="0" smtClean="0"/>
              <a:t> </a:t>
            </a:r>
            <a:endParaRPr lang="zh-TW" altLang="en-US" dirty="0"/>
          </a:p>
        </p:txBody>
      </p:sp>
      <p:sp>
        <p:nvSpPr>
          <p:cNvPr id="3" name="標題 2"/>
          <p:cNvSpPr>
            <a:spLocks noGrp="1"/>
          </p:cNvSpPr>
          <p:nvPr>
            <p:ph type="title"/>
          </p:nvPr>
        </p:nvSpPr>
        <p:spPr>
          <a:xfrm>
            <a:off x="1390655" y="882046"/>
            <a:ext cx="7873521" cy="638530"/>
          </a:xfrm>
        </p:spPr>
        <p:txBody>
          <a:bodyPr/>
          <a:lstStyle/>
          <a:p>
            <a:r>
              <a:rPr kumimoji="1" lang="en-US" altLang="zh-TW" dirty="0" smtClean="0"/>
              <a:t>IACAMP</a:t>
            </a:r>
            <a:r>
              <a:rPr kumimoji="1" lang="zh-TW" altLang="en-US" dirty="0" smtClean="0"/>
              <a:t>營隊活動報名流程</a:t>
            </a:r>
            <a:endParaRPr kumimoji="1" lang="zh-TW" altLang="en-US" dirty="0"/>
          </a:p>
        </p:txBody>
      </p:sp>
      <p:graphicFrame>
        <p:nvGraphicFramePr>
          <p:cNvPr id="12" name="資料庫圖表 11"/>
          <p:cNvGraphicFramePr/>
          <p:nvPr>
            <p:extLst>
              <p:ext uri="{D42A27DB-BD31-4B8C-83A1-F6EECF244321}">
                <p14:modId xmlns:p14="http://schemas.microsoft.com/office/powerpoint/2010/main" val="3548817039"/>
              </p:ext>
            </p:extLst>
          </p:nvPr>
        </p:nvGraphicFramePr>
        <p:xfrm>
          <a:off x="1586089" y="1901549"/>
          <a:ext cx="6810936" cy="4402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842485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0"/>
          </p:nvPr>
        </p:nvSpPr>
        <p:spPr/>
        <p:txBody>
          <a:bodyPr/>
          <a:lstStyle/>
          <a:p>
            <a:pPr>
              <a:defRPr/>
            </a:pPr>
            <a:fld id="{148E1477-276E-A84B-9E54-9283383FE5DE}" type="slidenum">
              <a:rPr lang="zh-TW" altLang="en-US" smtClean="0">
                <a:solidFill>
                  <a:srgbClr val="000000"/>
                </a:solidFill>
                <a:latin typeface="+mj-ea"/>
                <a:ea typeface="+mj-ea"/>
              </a:rPr>
              <a:pPr>
                <a:defRPr/>
              </a:pPr>
              <a:t>3</a:t>
            </a:fld>
            <a:r>
              <a:rPr lang="en-US" altLang="zh-TW" dirty="0" smtClean="0"/>
              <a:t> </a:t>
            </a:r>
            <a:endParaRPr lang="zh-TW" altLang="en-US" dirty="0"/>
          </a:p>
        </p:txBody>
      </p:sp>
      <p:sp>
        <p:nvSpPr>
          <p:cNvPr id="3" name="標題 2"/>
          <p:cNvSpPr>
            <a:spLocks noGrp="1"/>
          </p:cNvSpPr>
          <p:nvPr>
            <p:ph type="title"/>
          </p:nvPr>
        </p:nvSpPr>
        <p:spPr>
          <a:xfrm>
            <a:off x="1390655" y="509627"/>
            <a:ext cx="7873521" cy="1092578"/>
          </a:xfrm>
        </p:spPr>
        <p:txBody>
          <a:bodyPr>
            <a:normAutofit/>
          </a:bodyPr>
          <a:lstStyle/>
          <a:p>
            <a:r>
              <a:rPr kumimoji="1" lang="en-US" altLang="zh-TW" sz="2800" dirty="0" smtClean="0"/>
              <a:t>2020</a:t>
            </a:r>
            <a:r>
              <a:rPr kumimoji="1" lang="zh-TW" altLang="en-US" sz="2800" dirty="0" smtClean="0"/>
              <a:t>決策未來產業分析研習營</a:t>
            </a:r>
            <a:r>
              <a:rPr kumimoji="1" lang="en-US" altLang="zh-TW" sz="2800" dirty="0" smtClean="0"/>
              <a:t>7th</a:t>
            </a:r>
            <a:r>
              <a:rPr kumimoji="1" lang="en-US" altLang="zh-TW" dirty="0" smtClean="0"/>
              <a:t/>
            </a:r>
            <a:br>
              <a:rPr kumimoji="1" lang="en-US" altLang="zh-TW" dirty="0" smtClean="0"/>
            </a:br>
            <a:r>
              <a:rPr kumimoji="1" lang="zh-TW" altLang="en-US" dirty="0"/>
              <a:t>連</a:t>
            </a:r>
            <a:r>
              <a:rPr kumimoji="1" lang="zh-TW" altLang="en-US" dirty="0" smtClean="0"/>
              <a:t>結網頁點選</a:t>
            </a:r>
            <a:r>
              <a:rPr kumimoji="1" lang="en-US" altLang="zh-TW" dirty="0" smtClean="0"/>
              <a:t>【</a:t>
            </a:r>
            <a:r>
              <a:rPr kumimoji="1" lang="zh-TW" altLang="en-US" dirty="0" smtClean="0"/>
              <a:t>我</a:t>
            </a:r>
            <a:r>
              <a:rPr kumimoji="1" lang="zh-TW" altLang="en-US" dirty="0"/>
              <a:t>要</a:t>
            </a:r>
            <a:r>
              <a:rPr kumimoji="1" lang="zh-TW" altLang="en-US" dirty="0" smtClean="0"/>
              <a:t>報名</a:t>
            </a:r>
            <a:r>
              <a:rPr kumimoji="1" lang="en-US" altLang="zh-TW" dirty="0" smtClean="0"/>
              <a:t>】</a:t>
            </a:r>
            <a:endParaRPr kumimoji="1" lang="zh-TW" altLang="en-US" dirty="0"/>
          </a:p>
        </p:txBody>
      </p:sp>
      <p:sp>
        <p:nvSpPr>
          <p:cNvPr id="6" name="矩形 5"/>
          <p:cNvSpPr/>
          <p:nvPr/>
        </p:nvSpPr>
        <p:spPr>
          <a:xfrm>
            <a:off x="1432220" y="1533592"/>
            <a:ext cx="5044843" cy="369332"/>
          </a:xfrm>
          <a:prstGeom prst="rect">
            <a:avLst/>
          </a:prstGeom>
        </p:spPr>
        <p:txBody>
          <a:bodyPr wrap="none">
            <a:spAutoFit/>
          </a:bodyPr>
          <a:lstStyle/>
          <a:p>
            <a:pPr>
              <a:spcAft>
                <a:spcPts val="0"/>
              </a:spcAft>
            </a:pPr>
            <a:r>
              <a:rPr lang="zh-TW" altLang="en-US" b="1" dirty="0" smtClean="0">
                <a:solidFill>
                  <a:srgbClr val="2046A5"/>
                </a:solidFill>
                <a:latin typeface="微軟正黑體"/>
                <a:ea typeface="微軟正黑體"/>
              </a:rPr>
              <a:t>活動網址</a:t>
            </a:r>
            <a:r>
              <a:rPr lang="zh-TW" altLang="zh-TW" b="1" dirty="0" smtClean="0">
                <a:solidFill>
                  <a:srgbClr val="2046A5"/>
                </a:solidFill>
                <a:latin typeface="微軟正黑體"/>
                <a:ea typeface="微軟正黑體"/>
              </a:rPr>
              <a:t>： </a:t>
            </a:r>
            <a:r>
              <a:rPr lang="en-US" altLang="zh-TW" dirty="0">
                <a:hlinkClick r:id="rId2"/>
              </a:rPr>
              <a:t>https://event.1111.com.tw/event19/mic/</a:t>
            </a:r>
            <a:endParaRPr lang="zh-TW" altLang="zh-TW" dirty="0">
              <a:latin typeface="Calibri" panose="020F0502020204030204" pitchFamily="34" charset="0"/>
            </a:endParaRPr>
          </a:p>
        </p:txBody>
      </p:sp>
      <p:pic>
        <p:nvPicPr>
          <p:cNvPr id="4" name="圖片 3"/>
          <p:cNvPicPr>
            <a:picLocks noChangeAspect="1"/>
          </p:cNvPicPr>
          <p:nvPr/>
        </p:nvPicPr>
        <p:blipFill>
          <a:blip r:embed="rId3"/>
          <a:stretch>
            <a:fillRect/>
          </a:stretch>
        </p:blipFill>
        <p:spPr>
          <a:xfrm>
            <a:off x="1432220" y="2282961"/>
            <a:ext cx="8055578" cy="2981766"/>
          </a:xfrm>
          <a:prstGeom prst="rect">
            <a:avLst/>
          </a:prstGeom>
        </p:spPr>
      </p:pic>
    </p:spTree>
    <p:extLst>
      <p:ext uri="{BB962C8B-B14F-4D97-AF65-F5344CB8AC3E}">
        <p14:creationId xmlns:p14="http://schemas.microsoft.com/office/powerpoint/2010/main" val="21953615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0"/>
          </p:nvPr>
        </p:nvSpPr>
        <p:spPr/>
        <p:txBody>
          <a:bodyPr/>
          <a:lstStyle/>
          <a:p>
            <a:pPr>
              <a:defRPr/>
            </a:pPr>
            <a:fld id="{148E1477-276E-A84B-9E54-9283383FE5DE}" type="slidenum">
              <a:rPr lang="zh-TW" altLang="en-US" smtClean="0">
                <a:solidFill>
                  <a:srgbClr val="000000"/>
                </a:solidFill>
                <a:latin typeface="+mj-ea"/>
                <a:ea typeface="+mj-ea"/>
              </a:rPr>
              <a:pPr>
                <a:defRPr/>
              </a:pPr>
              <a:t>4</a:t>
            </a:fld>
            <a:r>
              <a:rPr lang="en-US" altLang="zh-TW" dirty="0" smtClean="0"/>
              <a:t> </a:t>
            </a:r>
            <a:endParaRPr lang="zh-TW" altLang="en-US" dirty="0"/>
          </a:p>
        </p:txBody>
      </p:sp>
      <p:sp>
        <p:nvSpPr>
          <p:cNvPr id="3" name="標題 2"/>
          <p:cNvSpPr>
            <a:spLocks noGrp="1"/>
          </p:cNvSpPr>
          <p:nvPr>
            <p:ph type="title"/>
          </p:nvPr>
        </p:nvSpPr>
        <p:spPr/>
        <p:txBody>
          <a:bodyPr/>
          <a:lstStyle/>
          <a:p>
            <a:r>
              <a:rPr kumimoji="1" lang="zh-TW" altLang="en-US" dirty="0" smtClean="0"/>
              <a:t>加入／登入會員</a:t>
            </a:r>
            <a:endParaRPr kumimoji="1" lang="zh-TW" altLang="en-US" dirty="0"/>
          </a:p>
        </p:txBody>
      </p:sp>
      <p:pic>
        <p:nvPicPr>
          <p:cNvPr id="5" name="圖片 4"/>
          <p:cNvPicPr>
            <a:picLocks noChangeAspect="1"/>
          </p:cNvPicPr>
          <p:nvPr/>
        </p:nvPicPr>
        <p:blipFill>
          <a:blip r:embed="rId2"/>
          <a:stretch>
            <a:fillRect/>
          </a:stretch>
        </p:blipFill>
        <p:spPr>
          <a:xfrm>
            <a:off x="1290071" y="2779486"/>
            <a:ext cx="8283007" cy="1800000"/>
          </a:xfrm>
          <a:prstGeom prst="rect">
            <a:avLst/>
          </a:prstGeom>
        </p:spPr>
      </p:pic>
    </p:spTree>
    <p:extLst>
      <p:ext uri="{BB962C8B-B14F-4D97-AF65-F5344CB8AC3E}">
        <p14:creationId xmlns:p14="http://schemas.microsoft.com/office/powerpoint/2010/main" val="20722956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0"/>
          </p:nvPr>
        </p:nvSpPr>
        <p:spPr/>
        <p:txBody>
          <a:bodyPr/>
          <a:lstStyle/>
          <a:p>
            <a:pPr>
              <a:defRPr/>
            </a:pPr>
            <a:fld id="{148E1477-276E-A84B-9E54-9283383FE5DE}" type="slidenum">
              <a:rPr lang="zh-TW" altLang="en-US" smtClean="0">
                <a:solidFill>
                  <a:srgbClr val="000000"/>
                </a:solidFill>
                <a:latin typeface="+mj-ea"/>
                <a:ea typeface="+mj-ea"/>
              </a:rPr>
              <a:pPr>
                <a:defRPr/>
              </a:pPr>
              <a:t>5</a:t>
            </a:fld>
            <a:r>
              <a:rPr lang="en-US" altLang="zh-TW" dirty="0" smtClean="0"/>
              <a:t> </a:t>
            </a:r>
            <a:endParaRPr lang="zh-TW" altLang="en-US" dirty="0"/>
          </a:p>
        </p:txBody>
      </p:sp>
      <p:sp>
        <p:nvSpPr>
          <p:cNvPr id="3" name="標題 2"/>
          <p:cNvSpPr>
            <a:spLocks noGrp="1"/>
          </p:cNvSpPr>
          <p:nvPr>
            <p:ph type="title"/>
          </p:nvPr>
        </p:nvSpPr>
        <p:spPr/>
        <p:txBody>
          <a:bodyPr>
            <a:normAutofit fontScale="90000"/>
          </a:bodyPr>
          <a:lstStyle/>
          <a:p>
            <a:r>
              <a:rPr kumimoji="1" lang="zh-TW" altLang="en-US" dirty="0" smtClean="0"/>
              <a:t>於個人資料告知事項暨個人資料提供同意書</a:t>
            </a:r>
            <a:r>
              <a:rPr kumimoji="1" lang="en-US" altLang="zh-TW" dirty="0" smtClean="0"/>
              <a:t/>
            </a:r>
            <a:br>
              <a:rPr kumimoji="1" lang="en-US" altLang="zh-TW" dirty="0" smtClean="0"/>
            </a:br>
            <a:r>
              <a:rPr kumimoji="1" lang="zh-TW" altLang="en-US" dirty="0" smtClean="0"/>
              <a:t>勾選「我已明白上述個資說明」並按送出</a:t>
            </a:r>
            <a:endParaRPr kumimoji="1" lang="zh-TW" altLang="en-US" dirty="0"/>
          </a:p>
        </p:txBody>
      </p:sp>
      <p:pic>
        <p:nvPicPr>
          <p:cNvPr id="6" name="圖片 5"/>
          <p:cNvPicPr>
            <a:picLocks noChangeAspect="1"/>
          </p:cNvPicPr>
          <p:nvPr/>
        </p:nvPicPr>
        <p:blipFill>
          <a:blip r:embed="rId2"/>
          <a:stretch>
            <a:fillRect/>
          </a:stretch>
        </p:blipFill>
        <p:spPr>
          <a:xfrm>
            <a:off x="1214872" y="5157324"/>
            <a:ext cx="8225085" cy="1219048"/>
          </a:xfrm>
          <a:prstGeom prst="rect">
            <a:avLst/>
          </a:prstGeom>
        </p:spPr>
      </p:pic>
      <p:sp>
        <p:nvSpPr>
          <p:cNvPr id="4" name="矩形 3"/>
          <p:cNvSpPr/>
          <p:nvPr/>
        </p:nvSpPr>
        <p:spPr>
          <a:xfrm>
            <a:off x="4326292" y="5127171"/>
            <a:ext cx="425816" cy="584775"/>
          </a:xfrm>
          <a:prstGeom prst="rect">
            <a:avLst/>
          </a:prstGeom>
        </p:spPr>
        <p:txBody>
          <a:bodyPr wrap="square">
            <a:spAutoFit/>
          </a:bodyPr>
          <a:lstStyle/>
          <a:p>
            <a:r>
              <a:rPr kumimoji="1" lang="zh-TW" altLang="en-US" sz="3200" b="1" dirty="0">
                <a:solidFill>
                  <a:srgbClr val="FF0000"/>
                </a:solidFill>
              </a:rPr>
              <a:t>√</a:t>
            </a:r>
            <a:endParaRPr lang="zh-TW" altLang="en-US" sz="3200" b="1" dirty="0">
              <a:solidFill>
                <a:srgbClr val="FF0000"/>
              </a:solidFill>
            </a:endParaRPr>
          </a:p>
        </p:txBody>
      </p:sp>
      <p:pic>
        <p:nvPicPr>
          <p:cNvPr id="7" name="圖片 6"/>
          <p:cNvPicPr>
            <a:picLocks noChangeAspect="1"/>
          </p:cNvPicPr>
          <p:nvPr/>
        </p:nvPicPr>
        <p:blipFill>
          <a:blip r:embed="rId3"/>
          <a:stretch>
            <a:fillRect/>
          </a:stretch>
        </p:blipFill>
        <p:spPr>
          <a:xfrm>
            <a:off x="1214872" y="1954169"/>
            <a:ext cx="8225085" cy="3108886"/>
          </a:xfrm>
          <a:prstGeom prst="rect">
            <a:avLst/>
          </a:prstGeom>
        </p:spPr>
      </p:pic>
    </p:spTree>
    <p:extLst>
      <p:ext uri="{BB962C8B-B14F-4D97-AF65-F5344CB8AC3E}">
        <p14:creationId xmlns:p14="http://schemas.microsoft.com/office/powerpoint/2010/main" val="27317652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0"/>
          </p:nvPr>
        </p:nvSpPr>
        <p:spPr/>
        <p:txBody>
          <a:bodyPr/>
          <a:lstStyle/>
          <a:p>
            <a:pPr>
              <a:defRPr/>
            </a:pPr>
            <a:fld id="{148E1477-276E-A84B-9E54-9283383FE5DE}" type="slidenum">
              <a:rPr lang="zh-TW" altLang="en-US" smtClean="0">
                <a:solidFill>
                  <a:srgbClr val="000000"/>
                </a:solidFill>
                <a:latin typeface="+mj-ea"/>
                <a:ea typeface="+mj-ea"/>
              </a:rPr>
              <a:pPr>
                <a:defRPr/>
              </a:pPr>
              <a:t>6</a:t>
            </a:fld>
            <a:r>
              <a:rPr lang="en-US" altLang="zh-TW" dirty="0" smtClean="0"/>
              <a:t> </a:t>
            </a:r>
            <a:endParaRPr lang="zh-TW" altLang="en-US" dirty="0"/>
          </a:p>
        </p:txBody>
      </p:sp>
      <p:sp>
        <p:nvSpPr>
          <p:cNvPr id="3" name="標題 2"/>
          <p:cNvSpPr>
            <a:spLocks noGrp="1"/>
          </p:cNvSpPr>
          <p:nvPr>
            <p:ph type="title"/>
          </p:nvPr>
        </p:nvSpPr>
        <p:spPr/>
        <p:txBody>
          <a:bodyPr>
            <a:normAutofit/>
          </a:bodyPr>
          <a:lstStyle/>
          <a:p>
            <a:r>
              <a:rPr kumimoji="1" lang="zh-TW" altLang="en-US" dirty="0" smtClean="0"/>
              <a:t>點選「前往新增</a:t>
            </a:r>
            <a:r>
              <a:rPr kumimoji="1" lang="en-US" altLang="zh-TW" dirty="0" smtClean="0"/>
              <a:t>-</a:t>
            </a:r>
            <a:r>
              <a:rPr kumimoji="1" lang="zh-TW" altLang="en-US" dirty="0" smtClean="0"/>
              <a:t>我的</a:t>
            </a:r>
            <a:r>
              <a:rPr kumimoji="1" lang="en-US" altLang="zh-TW" dirty="0" smtClean="0"/>
              <a:t>IACAMP</a:t>
            </a:r>
            <a:r>
              <a:rPr kumimoji="1" lang="zh-TW" altLang="en-US" dirty="0" smtClean="0"/>
              <a:t>履歷」按鈕</a:t>
            </a:r>
            <a:endParaRPr kumimoji="1" lang="zh-TW" altLang="en-US" dirty="0"/>
          </a:p>
        </p:txBody>
      </p:sp>
      <p:pic>
        <p:nvPicPr>
          <p:cNvPr id="5" name="圖片 4"/>
          <p:cNvPicPr>
            <a:picLocks noChangeAspect="1"/>
          </p:cNvPicPr>
          <p:nvPr/>
        </p:nvPicPr>
        <p:blipFill rotWithShape="1">
          <a:blip r:embed="rId2"/>
          <a:srcRect l="1960" t="2792" r="2056" b="2612"/>
          <a:stretch/>
        </p:blipFill>
        <p:spPr>
          <a:xfrm>
            <a:off x="2267415" y="2133600"/>
            <a:ext cx="6120000" cy="4154861"/>
          </a:xfrm>
          <a:prstGeom prst="rect">
            <a:avLst/>
          </a:prstGeom>
        </p:spPr>
      </p:pic>
      <p:sp>
        <p:nvSpPr>
          <p:cNvPr id="7" name="圓角矩形 6"/>
          <p:cNvSpPr/>
          <p:nvPr/>
        </p:nvSpPr>
        <p:spPr>
          <a:xfrm>
            <a:off x="2452272" y="4909292"/>
            <a:ext cx="2563074" cy="619517"/>
          </a:xfrm>
          <a:prstGeom prst="round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26231900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0"/>
          </p:nvPr>
        </p:nvSpPr>
        <p:spPr/>
        <p:txBody>
          <a:bodyPr/>
          <a:lstStyle/>
          <a:p>
            <a:pPr>
              <a:defRPr/>
            </a:pPr>
            <a:fld id="{148E1477-276E-A84B-9E54-9283383FE5DE}" type="slidenum">
              <a:rPr lang="zh-TW" altLang="en-US" smtClean="0">
                <a:solidFill>
                  <a:srgbClr val="000000"/>
                </a:solidFill>
                <a:latin typeface="+mj-ea"/>
                <a:ea typeface="+mj-ea"/>
              </a:rPr>
              <a:pPr>
                <a:defRPr/>
              </a:pPr>
              <a:t>7</a:t>
            </a:fld>
            <a:r>
              <a:rPr lang="en-US" altLang="zh-TW" dirty="0" smtClean="0"/>
              <a:t> </a:t>
            </a:r>
            <a:endParaRPr lang="zh-TW" altLang="en-US" dirty="0"/>
          </a:p>
        </p:txBody>
      </p:sp>
      <p:sp>
        <p:nvSpPr>
          <p:cNvPr id="11" name="標題 10"/>
          <p:cNvSpPr>
            <a:spLocks noGrp="1"/>
          </p:cNvSpPr>
          <p:nvPr>
            <p:ph type="title"/>
          </p:nvPr>
        </p:nvSpPr>
        <p:spPr/>
        <p:txBody>
          <a:bodyPr>
            <a:normAutofit/>
          </a:bodyPr>
          <a:lstStyle/>
          <a:p>
            <a:r>
              <a:rPr lang="zh-TW" altLang="en-US" dirty="0" smtClean="0"/>
              <a:t>於</a:t>
            </a:r>
            <a:r>
              <a:rPr lang="en-US" altLang="zh-TW" dirty="0" smtClean="0"/>
              <a:t>【</a:t>
            </a:r>
            <a:r>
              <a:rPr lang="zh-TW" altLang="en-US" dirty="0" smtClean="0"/>
              <a:t>履歷</a:t>
            </a:r>
            <a:r>
              <a:rPr lang="zh-TW" altLang="en-US" dirty="0"/>
              <a:t>總</a:t>
            </a:r>
            <a:r>
              <a:rPr lang="zh-TW" altLang="en-US" dirty="0" smtClean="0"/>
              <a:t>覽</a:t>
            </a:r>
            <a:r>
              <a:rPr lang="en-US" altLang="zh-TW" dirty="0" smtClean="0"/>
              <a:t>】</a:t>
            </a:r>
            <a:r>
              <a:rPr lang="zh-TW" altLang="en-US" dirty="0" smtClean="0"/>
              <a:t>新增你的履歷表</a:t>
            </a:r>
            <a:endParaRPr lang="zh-TW" altLang="en-US" dirty="0"/>
          </a:p>
        </p:txBody>
      </p:sp>
      <p:sp>
        <p:nvSpPr>
          <p:cNvPr id="14" name="標題 2"/>
          <p:cNvSpPr txBox="1">
            <a:spLocks/>
          </p:cNvSpPr>
          <p:nvPr/>
        </p:nvSpPr>
        <p:spPr>
          <a:xfrm>
            <a:off x="1520732" y="2088567"/>
            <a:ext cx="3675121" cy="717481"/>
          </a:xfrm>
          <a:prstGeom prst="rect">
            <a:avLst/>
          </a:prstGeom>
        </p:spPr>
        <p:txBody>
          <a:bodyPr vert="horz" lIns="91440" tIns="45720" rIns="91440" bIns="45720" rtlCol="0" anchor="ctr">
            <a:normAutofit fontScale="92500" lnSpcReduction="10000"/>
          </a:bodyPr>
          <a:lstStyle>
            <a:lvl1pPr algn="l" defTabSz="457200" rtl="0" eaLnBrk="1" latinLnBrk="0" hangingPunct="1">
              <a:spcBef>
                <a:spcPct val="0"/>
              </a:spcBef>
              <a:buNone/>
              <a:defRPr sz="3400" b="1" i="0" kern="1200" spc="-150">
                <a:solidFill>
                  <a:srgbClr val="FF0000"/>
                </a:solidFill>
                <a:latin typeface="微軟正黑體"/>
                <a:ea typeface="微軟正黑體"/>
                <a:cs typeface="微軟正黑體"/>
              </a:defRPr>
            </a:lvl1pPr>
          </a:lstStyle>
          <a:p>
            <a:r>
              <a:rPr kumimoji="1" lang="zh-TW" altLang="en-US" sz="2400" dirty="0" smtClean="0">
                <a:solidFill>
                  <a:srgbClr val="334B88"/>
                </a:solidFill>
              </a:rPr>
              <a:t>於右上方姓名選單</a:t>
            </a:r>
            <a:r>
              <a:rPr kumimoji="1" lang="en-US" altLang="zh-TW" sz="2400" dirty="0" smtClean="0">
                <a:solidFill>
                  <a:srgbClr val="334B88"/>
                </a:solidFill>
              </a:rPr>
              <a:t/>
            </a:r>
            <a:br>
              <a:rPr kumimoji="1" lang="en-US" altLang="zh-TW" sz="2400" dirty="0" smtClean="0">
                <a:solidFill>
                  <a:srgbClr val="334B88"/>
                </a:solidFill>
              </a:rPr>
            </a:br>
            <a:r>
              <a:rPr kumimoji="1" lang="zh-TW" altLang="en-US" sz="2400" dirty="0" smtClean="0">
                <a:solidFill>
                  <a:srgbClr val="334B88"/>
                </a:solidFill>
              </a:rPr>
              <a:t>勾選</a:t>
            </a:r>
            <a:r>
              <a:rPr kumimoji="1" lang="zh-TW" altLang="en-US" sz="2400" dirty="0">
                <a:solidFill>
                  <a:srgbClr val="334B88"/>
                </a:solidFill>
              </a:rPr>
              <a:t>「</a:t>
            </a:r>
            <a:r>
              <a:rPr kumimoji="1" lang="zh-TW" altLang="en-US" sz="2400" dirty="0" smtClean="0">
                <a:solidFill>
                  <a:srgbClr val="334B88"/>
                </a:solidFill>
              </a:rPr>
              <a:t>履歷總覽」</a:t>
            </a:r>
            <a:endParaRPr kumimoji="1" lang="zh-TW" altLang="en-US" sz="2400" dirty="0">
              <a:solidFill>
                <a:srgbClr val="334B88"/>
              </a:solidFill>
            </a:endParaRPr>
          </a:p>
        </p:txBody>
      </p:sp>
      <p:grpSp>
        <p:nvGrpSpPr>
          <p:cNvPr id="18" name="群組 17"/>
          <p:cNvGrpSpPr/>
          <p:nvPr/>
        </p:nvGrpSpPr>
        <p:grpSpPr>
          <a:xfrm>
            <a:off x="1809829" y="2904332"/>
            <a:ext cx="1200097" cy="2700000"/>
            <a:chOff x="1552249" y="2878574"/>
            <a:chExt cx="1200097" cy="2700000"/>
          </a:xfrm>
        </p:grpSpPr>
        <p:pic>
          <p:nvPicPr>
            <p:cNvPr id="5" name="圖片 4"/>
            <p:cNvPicPr>
              <a:picLocks noChangeAspect="1"/>
            </p:cNvPicPr>
            <p:nvPr/>
          </p:nvPicPr>
          <p:blipFill rotWithShape="1">
            <a:blip r:embed="rId2"/>
            <a:srcRect r="5078" b="2737"/>
            <a:stretch/>
          </p:blipFill>
          <p:spPr>
            <a:xfrm>
              <a:off x="1552249" y="2878574"/>
              <a:ext cx="1200096" cy="2700000"/>
            </a:xfrm>
            <a:prstGeom prst="rect">
              <a:avLst/>
            </a:prstGeom>
            <a:ln>
              <a:solidFill>
                <a:schemeClr val="tx1">
                  <a:lumMod val="95000"/>
                </a:schemeClr>
              </a:solidFill>
            </a:ln>
          </p:spPr>
        </p:pic>
        <p:sp>
          <p:nvSpPr>
            <p:cNvPr id="10" name="矩形 9"/>
            <p:cNvSpPr/>
            <p:nvPr/>
          </p:nvSpPr>
          <p:spPr>
            <a:xfrm>
              <a:off x="1792223" y="2916936"/>
              <a:ext cx="488089" cy="210312"/>
            </a:xfrm>
            <a:prstGeom prst="rect">
              <a:avLst/>
            </a:prstGeom>
            <a:solidFill>
              <a:schemeClr val="bg1"/>
            </a:solidFill>
            <a:ln>
              <a:solidFill>
                <a:schemeClr val="tx1">
                  <a:lumMod val="9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TW" altLang="en-US">
                <a:solidFill>
                  <a:srgbClr val="334B88"/>
                </a:solidFill>
              </a:endParaRPr>
            </a:p>
          </p:txBody>
        </p:sp>
        <p:sp>
          <p:nvSpPr>
            <p:cNvPr id="15" name="矩形 14"/>
            <p:cNvSpPr/>
            <p:nvPr/>
          </p:nvSpPr>
          <p:spPr>
            <a:xfrm>
              <a:off x="1552250" y="3666744"/>
              <a:ext cx="1200096" cy="283464"/>
            </a:xfrm>
            <a:prstGeom prst="rect">
              <a:avLst/>
            </a:prstGeom>
            <a:noFill/>
            <a:ln w="28575">
              <a:solidFill>
                <a:schemeClr val="tx1">
                  <a:lumMod val="9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TW" altLang="en-US"/>
            </a:p>
          </p:txBody>
        </p:sp>
      </p:grpSp>
      <p:sp>
        <p:nvSpPr>
          <p:cNvPr id="16" name="標題 2"/>
          <p:cNvSpPr txBox="1">
            <a:spLocks/>
          </p:cNvSpPr>
          <p:nvPr/>
        </p:nvSpPr>
        <p:spPr>
          <a:xfrm>
            <a:off x="4849147" y="2085519"/>
            <a:ext cx="3675121" cy="717481"/>
          </a:xfrm>
          <a:prstGeom prst="rect">
            <a:avLst/>
          </a:prstGeom>
        </p:spPr>
        <p:txBody>
          <a:bodyPr vert="horz" lIns="91440" tIns="45720" rIns="91440" bIns="45720" rtlCol="0" anchor="ctr">
            <a:normAutofit fontScale="92500" lnSpcReduction="10000"/>
          </a:bodyPr>
          <a:lstStyle>
            <a:lvl1pPr algn="l" defTabSz="457200" rtl="0" eaLnBrk="1" latinLnBrk="0" hangingPunct="1">
              <a:spcBef>
                <a:spcPct val="0"/>
              </a:spcBef>
              <a:buNone/>
              <a:defRPr sz="3400" b="1" i="0" kern="1200" spc="-150">
                <a:solidFill>
                  <a:srgbClr val="FF0000"/>
                </a:solidFill>
                <a:latin typeface="微軟正黑體"/>
                <a:ea typeface="微軟正黑體"/>
                <a:cs typeface="微軟正黑體"/>
              </a:defRPr>
            </a:lvl1pPr>
          </a:lstStyle>
          <a:p>
            <a:r>
              <a:rPr kumimoji="1" lang="zh-TW" altLang="en-US" sz="2400" dirty="0" smtClean="0">
                <a:solidFill>
                  <a:srgbClr val="334B88"/>
                </a:solidFill>
              </a:rPr>
              <a:t>於履歷總覽左上方</a:t>
            </a:r>
            <a:r>
              <a:rPr kumimoji="1" lang="en-US" altLang="zh-TW" sz="2400" dirty="0" smtClean="0">
                <a:solidFill>
                  <a:srgbClr val="334B88"/>
                </a:solidFill>
              </a:rPr>
              <a:t/>
            </a:r>
            <a:br>
              <a:rPr kumimoji="1" lang="en-US" altLang="zh-TW" sz="2400" dirty="0" smtClean="0">
                <a:solidFill>
                  <a:srgbClr val="334B88"/>
                </a:solidFill>
              </a:rPr>
            </a:br>
            <a:r>
              <a:rPr kumimoji="1" lang="zh-TW" altLang="en-US" sz="2400" dirty="0" smtClean="0">
                <a:solidFill>
                  <a:srgbClr val="334B88"/>
                </a:solidFill>
              </a:rPr>
              <a:t>勾選「新增履歷」</a:t>
            </a:r>
            <a:endParaRPr kumimoji="1" lang="zh-TW" altLang="en-US" sz="2400" dirty="0">
              <a:solidFill>
                <a:srgbClr val="334B88"/>
              </a:solidFill>
            </a:endParaRPr>
          </a:p>
        </p:txBody>
      </p:sp>
      <p:grpSp>
        <p:nvGrpSpPr>
          <p:cNvPr id="19" name="群組 18"/>
          <p:cNvGrpSpPr/>
          <p:nvPr/>
        </p:nvGrpSpPr>
        <p:grpSpPr>
          <a:xfrm>
            <a:off x="4858292" y="3252065"/>
            <a:ext cx="3044687" cy="2700000"/>
            <a:chOff x="4819655" y="2878574"/>
            <a:chExt cx="3044687" cy="2700000"/>
          </a:xfrm>
        </p:grpSpPr>
        <p:pic>
          <p:nvPicPr>
            <p:cNvPr id="4" name="圖片 3"/>
            <p:cNvPicPr>
              <a:picLocks noChangeAspect="1"/>
            </p:cNvPicPr>
            <p:nvPr/>
          </p:nvPicPr>
          <p:blipFill rotWithShape="1">
            <a:blip r:embed="rId3"/>
            <a:srcRect l="2436" r="4735"/>
            <a:stretch/>
          </p:blipFill>
          <p:spPr>
            <a:xfrm>
              <a:off x="4819655" y="2878574"/>
              <a:ext cx="3044687" cy="2700000"/>
            </a:xfrm>
            <a:prstGeom prst="rect">
              <a:avLst/>
            </a:prstGeom>
            <a:ln>
              <a:solidFill>
                <a:schemeClr val="tx1">
                  <a:lumMod val="95000"/>
                </a:schemeClr>
              </a:solidFill>
            </a:ln>
          </p:spPr>
        </p:pic>
        <p:sp>
          <p:nvSpPr>
            <p:cNvPr id="17" name="矩形 16"/>
            <p:cNvSpPr/>
            <p:nvPr/>
          </p:nvSpPr>
          <p:spPr>
            <a:xfrm>
              <a:off x="4883662" y="3274992"/>
              <a:ext cx="2175505" cy="492336"/>
            </a:xfrm>
            <a:prstGeom prst="rect">
              <a:avLst/>
            </a:prstGeom>
            <a:noFill/>
            <a:ln w="28575">
              <a:solidFill>
                <a:schemeClr val="tx1">
                  <a:lumMod val="9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TW" altLang="en-US"/>
            </a:p>
          </p:txBody>
        </p:sp>
      </p:grpSp>
      <p:sp>
        <p:nvSpPr>
          <p:cNvPr id="3" name="向右箭號 2"/>
          <p:cNvSpPr/>
          <p:nvPr/>
        </p:nvSpPr>
        <p:spPr>
          <a:xfrm>
            <a:off x="3206840" y="3645940"/>
            <a:ext cx="1506828" cy="456942"/>
          </a:xfrm>
          <a:prstGeom prst="rightArrow">
            <a:avLst/>
          </a:prstGeom>
          <a:solidFill>
            <a:schemeClr val="tx2">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TW" altLang="en-US"/>
          </a:p>
        </p:txBody>
      </p:sp>
      <p:sp>
        <p:nvSpPr>
          <p:cNvPr id="6" name="文字方塊 5"/>
          <p:cNvSpPr txBox="1"/>
          <p:nvPr/>
        </p:nvSpPr>
        <p:spPr>
          <a:xfrm>
            <a:off x="3018929" y="3252065"/>
            <a:ext cx="355959" cy="523220"/>
          </a:xfrm>
          <a:prstGeom prst="rect">
            <a:avLst/>
          </a:prstGeom>
          <a:noFill/>
        </p:spPr>
        <p:txBody>
          <a:bodyPr wrap="square" rtlCol="0">
            <a:spAutoFit/>
          </a:bodyPr>
          <a:lstStyle/>
          <a:p>
            <a:r>
              <a:rPr kumimoji="1" lang="en-US" altLang="zh-TW" sz="2800" b="1" i="0" spc="0" dirty="0" smtClean="0">
                <a:solidFill>
                  <a:srgbClr val="FF0000"/>
                </a:solidFill>
                <a:latin typeface="Georgia" panose="02040502050405020303" pitchFamily="18" charset="0"/>
                <a:ea typeface="Heiti TC Medium"/>
                <a:cs typeface="Heiti TC Medium"/>
              </a:rPr>
              <a:t>1</a:t>
            </a:r>
            <a:endParaRPr kumimoji="1" lang="zh-TW" altLang="en-US" sz="2800" b="1" i="0" spc="0" dirty="0" smtClean="0">
              <a:solidFill>
                <a:srgbClr val="FF0000"/>
              </a:solidFill>
              <a:latin typeface="Georgia" panose="02040502050405020303" pitchFamily="18" charset="0"/>
              <a:ea typeface="Heiti TC Medium"/>
              <a:cs typeface="Heiti TC Medium"/>
            </a:endParaRPr>
          </a:p>
        </p:txBody>
      </p:sp>
      <p:sp>
        <p:nvSpPr>
          <p:cNvPr id="20" name="文字方塊 19"/>
          <p:cNvSpPr txBox="1"/>
          <p:nvPr/>
        </p:nvSpPr>
        <p:spPr>
          <a:xfrm>
            <a:off x="4487518" y="3252065"/>
            <a:ext cx="355959" cy="523220"/>
          </a:xfrm>
          <a:prstGeom prst="rect">
            <a:avLst/>
          </a:prstGeom>
          <a:noFill/>
        </p:spPr>
        <p:txBody>
          <a:bodyPr wrap="square" rtlCol="0">
            <a:spAutoFit/>
          </a:bodyPr>
          <a:lstStyle/>
          <a:p>
            <a:r>
              <a:rPr kumimoji="1" lang="en-US" altLang="zh-TW" sz="2800" b="1" i="0" spc="0" dirty="0" smtClean="0">
                <a:solidFill>
                  <a:srgbClr val="FF0000"/>
                </a:solidFill>
                <a:latin typeface="Georgia" panose="02040502050405020303" pitchFamily="18" charset="0"/>
                <a:ea typeface="Heiti TC Medium"/>
                <a:cs typeface="Heiti TC Medium"/>
              </a:rPr>
              <a:t>2</a:t>
            </a:r>
            <a:endParaRPr kumimoji="1" lang="zh-TW" altLang="en-US" sz="2800" b="1" i="0" spc="0" dirty="0" smtClean="0">
              <a:solidFill>
                <a:srgbClr val="FF0000"/>
              </a:solidFill>
              <a:latin typeface="Georgia" panose="02040502050405020303" pitchFamily="18" charset="0"/>
              <a:ea typeface="Heiti TC Medium"/>
              <a:cs typeface="Heiti TC Medium"/>
            </a:endParaRPr>
          </a:p>
        </p:txBody>
      </p:sp>
    </p:spTree>
    <p:extLst>
      <p:ext uri="{BB962C8B-B14F-4D97-AF65-F5344CB8AC3E}">
        <p14:creationId xmlns:p14="http://schemas.microsoft.com/office/powerpoint/2010/main" val="8991603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0"/>
          </p:nvPr>
        </p:nvSpPr>
        <p:spPr/>
        <p:txBody>
          <a:bodyPr/>
          <a:lstStyle/>
          <a:p>
            <a:pPr>
              <a:defRPr/>
            </a:pPr>
            <a:fld id="{148E1477-276E-A84B-9E54-9283383FE5DE}" type="slidenum">
              <a:rPr lang="zh-TW" altLang="en-US" smtClean="0">
                <a:solidFill>
                  <a:srgbClr val="000000"/>
                </a:solidFill>
                <a:latin typeface="+mj-ea"/>
                <a:ea typeface="+mj-ea"/>
              </a:rPr>
              <a:pPr>
                <a:defRPr/>
              </a:pPr>
              <a:t>8</a:t>
            </a:fld>
            <a:r>
              <a:rPr lang="en-US" altLang="zh-TW" dirty="0" smtClean="0"/>
              <a:t> </a:t>
            </a:r>
            <a:endParaRPr lang="zh-TW" altLang="en-US" dirty="0"/>
          </a:p>
        </p:txBody>
      </p:sp>
      <p:sp>
        <p:nvSpPr>
          <p:cNvPr id="11" name="標題 10"/>
          <p:cNvSpPr>
            <a:spLocks noGrp="1"/>
          </p:cNvSpPr>
          <p:nvPr>
            <p:ph type="title"/>
          </p:nvPr>
        </p:nvSpPr>
        <p:spPr/>
        <p:txBody>
          <a:bodyPr>
            <a:normAutofit/>
          </a:bodyPr>
          <a:lstStyle/>
          <a:p>
            <a:r>
              <a:rPr lang="zh-TW" altLang="en-US" dirty="0" smtClean="0"/>
              <a:t>填寫並</a:t>
            </a:r>
            <a:r>
              <a:rPr lang="zh-TW" altLang="en-US" dirty="0"/>
              <a:t>儲存履歷</a:t>
            </a:r>
            <a:r>
              <a:rPr lang="zh-TW" altLang="en-US" dirty="0" smtClean="0"/>
              <a:t>資料</a:t>
            </a:r>
            <a:r>
              <a:rPr lang="en-US" altLang="zh-TW" dirty="0" smtClean="0"/>
              <a:t>-</a:t>
            </a:r>
            <a:r>
              <a:rPr lang="zh-TW" altLang="en-US" dirty="0" smtClean="0"/>
              <a:t>履歷命名</a:t>
            </a:r>
            <a:endParaRPr lang="zh-TW" altLang="en-US" dirty="0"/>
          </a:p>
        </p:txBody>
      </p:sp>
      <p:pic>
        <p:nvPicPr>
          <p:cNvPr id="3" name="圖片 2"/>
          <p:cNvPicPr>
            <a:picLocks noChangeAspect="1"/>
          </p:cNvPicPr>
          <p:nvPr/>
        </p:nvPicPr>
        <p:blipFill rotWithShape="1">
          <a:blip r:embed="rId2"/>
          <a:srcRect t="1294" r="773" b="1994"/>
          <a:stretch/>
        </p:blipFill>
        <p:spPr>
          <a:xfrm>
            <a:off x="1641416" y="3191387"/>
            <a:ext cx="6936430" cy="2523744"/>
          </a:xfrm>
          <a:prstGeom prst="rect">
            <a:avLst/>
          </a:prstGeom>
          <a:ln>
            <a:solidFill>
              <a:schemeClr val="tx1">
                <a:lumMod val="85000"/>
              </a:schemeClr>
            </a:solidFill>
          </a:ln>
        </p:spPr>
      </p:pic>
      <p:sp>
        <p:nvSpPr>
          <p:cNvPr id="12" name="標題 2"/>
          <p:cNvSpPr txBox="1">
            <a:spLocks/>
          </p:cNvSpPr>
          <p:nvPr/>
        </p:nvSpPr>
        <p:spPr>
          <a:xfrm>
            <a:off x="1589900" y="2197782"/>
            <a:ext cx="5089342" cy="717481"/>
          </a:xfrm>
          <a:prstGeom prst="rect">
            <a:avLst/>
          </a:prstGeom>
        </p:spPr>
        <p:txBody>
          <a:bodyPr vert="horz" lIns="91440" tIns="45720" rIns="91440" bIns="45720" rtlCol="0" anchor="ctr">
            <a:noAutofit/>
          </a:bodyPr>
          <a:lstStyle>
            <a:lvl1pPr algn="l" defTabSz="457200" rtl="0" eaLnBrk="1" latinLnBrk="0" hangingPunct="1">
              <a:spcBef>
                <a:spcPct val="0"/>
              </a:spcBef>
              <a:buNone/>
              <a:defRPr sz="3400" b="1" i="0" kern="1200" spc="-150">
                <a:solidFill>
                  <a:srgbClr val="FF0000"/>
                </a:solidFill>
                <a:latin typeface="微軟正黑體"/>
                <a:ea typeface="微軟正黑體"/>
                <a:cs typeface="微軟正黑體"/>
              </a:defRPr>
            </a:lvl1pPr>
          </a:lstStyle>
          <a:p>
            <a:pPr>
              <a:lnSpc>
                <a:spcPct val="110000"/>
              </a:lnSpc>
            </a:pPr>
            <a:r>
              <a:rPr kumimoji="1" lang="en-US" altLang="zh-TW" sz="2200" dirty="0">
                <a:solidFill>
                  <a:srgbClr val="334B88"/>
                </a:solidFill>
              </a:rPr>
              <a:t>(1) </a:t>
            </a:r>
            <a:r>
              <a:rPr kumimoji="1" lang="zh-TW" altLang="en-US" sz="2200" dirty="0">
                <a:solidFill>
                  <a:srgbClr val="334B88"/>
                </a:solidFill>
              </a:rPr>
              <a:t>履歷表名稱請填寫：我的</a:t>
            </a:r>
            <a:r>
              <a:rPr kumimoji="1" lang="en-US" altLang="zh-TW" sz="2200" dirty="0">
                <a:solidFill>
                  <a:srgbClr val="334B88"/>
                </a:solidFill>
              </a:rPr>
              <a:t>IACAMP</a:t>
            </a:r>
            <a:r>
              <a:rPr kumimoji="1" lang="zh-TW" altLang="en-US" sz="2200" dirty="0">
                <a:solidFill>
                  <a:srgbClr val="334B88"/>
                </a:solidFill>
              </a:rPr>
              <a:t>履歷</a:t>
            </a:r>
            <a:endParaRPr kumimoji="1" lang="en-US" altLang="zh-TW" sz="2200" dirty="0">
              <a:solidFill>
                <a:srgbClr val="334B88"/>
              </a:solidFill>
            </a:endParaRPr>
          </a:p>
          <a:p>
            <a:pPr>
              <a:lnSpc>
                <a:spcPct val="110000"/>
              </a:lnSpc>
            </a:pPr>
            <a:r>
              <a:rPr kumimoji="1" lang="en-US" altLang="zh-TW" sz="2200" dirty="0">
                <a:solidFill>
                  <a:srgbClr val="334B88"/>
                </a:solidFill>
              </a:rPr>
              <a:t>(2) </a:t>
            </a:r>
            <a:r>
              <a:rPr kumimoji="1" lang="zh-TW" altLang="en-US" sz="2200" dirty="0">
                <a:solidFill>
                  <a:srgbClr val="334B88"/>
                </a:solidFill>
              </a:rPr>
              <a:t>儲存</a:t>
            </a:r>
          </a:p>
        </p:txBody>
      </p:sp>
      <p:cxnSp>
        <p:nvCxnSpPr>
          <p:cNvPr id="6" name="直線單箭頭接點 5"/>
          <p:cNvCxnSpPr/>
          <p:nvPr/>
        </p:nvCxnSpPr>
        <p:spPr>
          <a:xfrm flipH="1">
            <a:off x="3889420" y="2678808"/>
            <a:ext cx="1566556" cy="1430743"/>
          </a:xfrm>
          <a:prstGeom prst="straightConnector1">
            <a:avLst/>
          </a:prstGeom>
          <a:ln w="9525">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9" name="圓角矩形 8"/>
          <p:cNvSpPr/>
          <p:nvPr/>
        </p:nvSpPr>
        <p:spPr>
          <a:xfrm>
            <a:off x="4322635" y="2041401"/>
            <a:ext cx="2215166" cy="619517"/>
          </a:xfrm>
          <a:prstGeom prst="round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934658867"/>
      </p:ext>
    </p:extLst>
  </p:cSld>
  <p:clrMapOvr>
    <a:masterClrMapping/>
  </p:clrMapOvr>
  <p:timing>
    <p:tnLst>
      <p:par>
        <p:cTn id="1" dur="indefinite" restart="never" nodeType="tmRoot"/>
      </p:par>
    </p:tnLst>
  </p:timing>
</p:sld>
</file>

<file path=ppt/theme/theme1.xml><?xml version="1.0" encoding="utf-8"?>
<a:theme xmlns:a="http://schemas.openxmlformats.org/drawingml/2006/main" name="MIC簡報格式">
  <a:themeElements>
    <a:clrScheme name="士氣">
      <a:dk1>
        <a:sysClr val="windowText" lastClr="000000"/>
      </a:dk1>
      <a:lt1>
        <a:sysClr val="window" lastClr="FFFFFF"/>
      </a:lt1>
      <a:dk2>
        <a:srgbClr val="2F2F26"/>
      </a:dk2>
      <a:lt2>
        <a:srgbClr val="9FA795"/>
      </a:lt2>
      <a:accent1>
        <a:srgbClr val="749805"/>
      </a:accent1>
      <a:accent2>
        <a:srgbClr val="BACC82"/>
      </a:accent2>
      <a:accent3>
        <a:srgbClr val="6E9EC2"/>
      </a:accent3>
      <a:accent4>
        <a:srgbClr val="2046A5"/>
      </a:accent4>
      <a:accent5>
        <a:srgbClr val="5039C6"/>
      </a:accent5>
      <a:accent6>
        <a:srgbClr val="7411D0"/>
      </a:accent6>
      <a:hlink>
        <a:srgbClr val="FFC000"/>
      </a:hlink>
      <a:folHlink>
        <a:srgbClr val="C0C000"/>
      </a:folHlink>
    </a:clrScheme>
    <a:fontScheme name="Office 古典">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kumimoji="1" sz="2000" b="0" i="0" spc="0" dirty="0" smtClean="0">
            <a:latin typeface="Heiti TC Medium"/>
            <a:ea typeface="Heiti TC Medium"/>
            <a:cs typeface="Heiti TC Medium"/>
          </a:defRPr>
        </a:defPPr>
      </a:lstStyle>
    </a:txDef>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文件" ma:contentTypeID="0x01010076D4B86C95364546AB098A5605497649" ma:contentTypeVersion="10" ma:contentTypeDescription="建立新的文件。" ma:contentTypeScope="" ma:versionID="bbc299119630797840118741d3d694eb">
  <xsd:schema xmlns:xsd="http://www.w3.org/2001/XMLSchema" xmlns:p="http://schemas.microsoft.com/office/2006/metadata/properties" xmlns:ns2="30aff7d3-1f9b-4cde-af39-b0b16a97e31c" xmlns:ns3="5c0bff88-22b8-425f-944e-e51de702409f" targetNamespace="http://schemas.microsoft.com/office/2006/metadata/properties" ma:root="true" ma:fieldsID="783234cbaff57e0580b5d0e536f94e23" ns2:_="" ns3:_="">
    <xsd:import namespace="30aff7d3-1f9b-4cde-af39-b0b16a97e31c"/>
    <xsd:import namespace="5c0bff88-22b8-425f-944e-e51de702409f"/>
    <xsd:element name="properties">
      <xsd:complexType>
        <xsd:sequence>
          <xsd:element name="documentManagement">
            <xsd:complexType>
              <xsd:all>
                <xsd:element ref="ns2:DocDetails" minOccurs="0"/>
                <xsd:element ref="ns3:_dlc_Exempt" minOccurs="0"/>
                <xsd:element ref="ns3:DownloadNumber" minOccurs="0"/>
              </xsd:all>
            </xsd:complexType>
          </xsd:element>
        </xsd:sequence>
      </xsd:complexType>
    </xsd:element>
  </xsd:schema>
  <xsd:schema xmlns:xsd="http://www.w3.org/2001/XMLSchema" xmlns:dms="http://schemas.microsoft.com/office/2006/documentManagement/types" targetNamespace="30aff7d3-1f9b-4cde-af39-b0b16a97e31c" elementFormDefault="qualified">
    <xsd:import namespace="http://schemas.microsoft.com/office/2006/documentManagement/types"/>
    <xsd:element name="DocDetails" ma:index="8" nillable="true" ma:displayName="文件說明" ma:default="" ma:internalName="DocDetails">
      <xsd:simpleType>
        <xsd:restriction base="dms:Note"/>
      </xsd:simpleType>
    </xsd:element>
  </xsd:schema>
  <xsd:schema xmlns:xsd="http://www.w3.org/2001/XMLSchema" xmlns:dms="http://schemas.microsoft.com/office/2006/documentManagement/types" targetNamespace="5c0bff88-22b8-425f-944e-e51de702409f" elementFormDefault="qualified">
    <xsd:import namespace="http://schemas.microsoft.com/office/2006/documentManagement/types"/>
    <xsd:element name="_dlc_Exempt" ma:index="9" nillable="true" ma:displayName="免除原則" ma:description="" ma:hidden="true" ma:internalName="_dlc_Exempt" ma:readOnly="true">
      <xsd:simpleType>
        <xsd:restriction base="dms:Unknown"/>
      </xsd:simpleType>
    </xsd:element>
    <xsd:element name="DownloadNumber" ma:index="10" nillable="true" ma:displayName="DownloadNumber" ma:internalName="DownloadNumber">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內容類型"/>
        <xsd:element ref="dc:title" maxOccurs="1" ma:index="4" ma:displayName="標題"/>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DocDetails xmlns="30aff7d3-1f9b-4cde-af39-b0b16a97e31c" xsi:nil="true"/>
    <DownloadNumber xmlns="5c0bff88-22b8-425f-944e-e51de702409f"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p:Policy xmlns:p="office.server.policy" id="" local="true">
  <p:Name>文件</p:Name>
  <p:Description/>
  <p:Statement/>
  <p:PolicyItems>
    <p:PolicyItem featureId="Microsoft.Office.RecordsManagement.PolicyFeatures.PolicyAudit">
      <p:Name>稽核</p:Name>
      <p:Description>稽核使用者在文件及清單項目的動作，並寫入稽核記錄。</p:Description>
      <p:CustomData>
        <Audit>
          <Update/>
          <View/>
          <CheckInOut/>
        </Audit>
      </p:CustomData>
    </p:PolicyItem>
  </p:PolicyItems>
</p:Policy>
</file>

<file path=customXml/itemProps1.xml><?xml version="1.0" encoding="utf-8"?>
<ds:datastoreItem xmlns:ds="http://schemas.openxmlformats.org/officeDocument/2006/customXml" ds:itemID="{22DFCBCE-2768-4823-8B5F-71EBA74209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0aff7d3-1f9b-4cde-af39-b0b16a97e31c"/>
    <ds:schemaRef ds:uri="5c0bff88-22b8-425f-944e-e51de702409f"/>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ECCB440B-5766-47D2-8A48-6A17EE6D4ED7}">
  <ds:schemaRefs>
    <ds:schemaRef ds:uri="5c0bff88-22b8-425f-944e-e51de702409f"/>
    <ds:schemaRef ds:uri="http://purl.org/dc/dcmitype/"/>
    <ds:schemaRef ds:uri="http://schemas.microsoft.com/office/2006/documentManagement/types"/>
    <ds:schemaRef ds:uri="http://schemas.openxmlformats.org/package/2006/metadata/core-properties"/>
    <ds:schemaRef ds:uri="http://schemas.microsoft.com/office/2006/metadata/properties"/>
    <ds:schemaRef ds:uri="http://purl.org/dc/terms/"/>
    <ds:schemaRef ds:uri="30aff7d3-1f9b-4cde-af39-b0b16a97e31c"/>
    <ds:schemaRef ds:uri="http://www.w3.org/XML/1998/namespace"/>
    <ds:schemaRef ds:uri="http://purl.org/dc/elements/1.1/"/>
  </ds:schemaRefs>
</ds:datastoreItem>
</file>

<file path=customXml/itemProps3.xml><?xml version="1.0" encoding="utf-8"?>
<ds:datastoreItem xmlns:ds="http://schemas.openxmlformats.org/officeDocument/2006/customXml" ds:itemID="{9AFD7F66-A076-4601-A226-7E21D31EBF9F}">
  <ds:schemaRefs>
    <ds:schemaRef ds:uri="http://schemas.microsoft.com/sharepoint/v3/contenttype/forms"/>
  </ds:schemaRefs>
</ds:datastoreItem>
</file>

<file path=customXml/itemProps4.xml><?xml version="1.0" encoding="utf-8"?>
<ds:datastoreItem xmlns:ds="http://schemas.openxmlformats.org/officeDocument/2006/customXml" ds:itemID="{2CB3C810-525F-459B-898A-07819A9F09BB}">
  <ds:schemaRefs>
    <ds:schemaRef ds:uri="office.server.policy"/>
  </ds:schemaRefs>
</ds:datastoreItem>
</file>

<file path=docProps/app.xml><?xml version="1.0" encoding="utf-8"?>
<Properties xmlns="http://schemas.openxmlformats.org/officeDocument/2006/extended-properties" xmlns:vt="http://schemas.openxmlformats.org/officeDocument/2006/docPropsVTypes">
  <TotalTime>2296</TotalTime>
  <Words>604</Words>
  <Application>Microsoft Office PowerPoint</Application>
  <PresentationFormat>A4 紙張 (210x297 公釐)</PresentationFormat>
  <Paragraphs>75</Paragraphs>
  <Slides>16</Slides>
  <Notes>0</Notes>
  <HiddenSlides>0</HiddenSlides>
  <MMClips>0</MMClips>
  <ScaleCrop>false</ScaleCrop>
  <HeadingPairs>
    <vt:vector size="6" baseType="variant">
      <vt:variant>
        <vt:lpstr>使用字型</vt:lpstr>
      </vt:variant>
      <vt:variant>
        <vt:i4>10</vt:i4>
      </vt:variant>
      <vt:variant>
        <vt:lpstr>佈景主題</vt:lpstr>
      </vt:variant>
      <vt:variant>
        <vt:i4>1</vt:i4>
      </vt:variant>
      <vt:variant>
        <vt:lpstr>投影片標題</vt:lpstr>
      </vt:variant>
      <vt:variant>
        <vt:i4>16</vt:i4>
      </vt:variant>
    </vt:vector>
  </HeadingPairs>
  <TitlesOfParts>
    <vt:vector size="27" baseType="lpstr">
      <vt:lpstr>Heiti TC Medium</vt:lpstr>
      <vt:lpstr>微軟正黑體</vt:lpstr>
      <vt:lpstr>新細明體</vt:lpstr>
      <vt:lpstr>Arial</vt:lpstr>
      <vt:lpstr>Calibri</vt:lpstr>
      <vt:lpstr>Georgia</vt:lpstr>
      <vt:lpstr>Myriad Pro</vt:lpstr>
      <vt:lpstr>Symbol</vt:lpstr>
      <vt:lpstr>Times New Roman</vt:lpstr>
      <vt:lpstr>Wingdings</vt:lpstr>
      <vt:lpstr>MIC簡報格式</vt:lpstr>
      <vt:lpstr>決策未來產業分析研習營~ 我的IACAMP履歷  報名流程說明</vt:lpstr>
      <vt:lpstr>2020 決策未來產業分析研習營 7th</vt:lpstr>
      <vt:lpstr>IACAMP營隊活動報名流程</vt:lpstr>
      <vt:lpstr>2020決策未來產業分析研習營7th 連結網頁點選【我要報名】</vt:lpstr>
      <vt:lpstr>加入／登入會員</vt:lpstr>
      <vt:lpstr>於個人資料告知事項暨個人資料提供同意書 勾選「我已明白上述個資說明」並按送出</vt:lpstr>
      <vt:lpstr>點選「前往新增-我的IACAMP履歷」按鈕</vt:lpstr>
      <vt:lpstr>於【履歷總覽】新增你的履歷表</vt:lpstr>
      <vt:lpstr>填寫並儲存履歷資料-履歷命名</vt:lpstr>
      <vt:lpstr>填寫並儲存履歷資料-個人資料</vt:lpstr>
      <vt:lpstr>填寫並儲存履歷資料-應徵條件</vt:lpstr>
      <vt:lpstr>填寫並儲存履歷資料-學歷</vt:lpstr>
      <vt:lpstr>填寫並儲存履歷資料-自傳附件</vt:lpstr>
      <vt:lpstr>填寫並儲存履歷資料-自傳附件</vt:lpstr>
      <vt:lpstr>填寫並儲存履歷資料-影音履歷</vt:lpstr>
      <vt:lpstr>智慧財產權暨引用聲明</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MIC新版簡報範本</dc:title>
  <dc:creator>高詩淋</dc:creator>
  <cp:lastModifiedBy>高詩淋</cp:lastModifiedBy>
  <cp:revision>265</cp:revision>
  <dcterms:created xsi:type="dcterms:W3CDTF">2015-11-12T02:13:28Z</dcterms:created>
  <dcterms:modified xsi:type="dcterms:W3CDTF">2019-11-19T07:32:40Z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0x01010076D4B86C95364546AB098A5605497649</vt:lpwstr>
  </property>
</Properties>
</file>